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handoutMasterIdLst>
    <p:handoutMasterId r:id="rId30"/>
  </p:handoutMasterIdLst>
  <p:sldIdLst>
    <p:sldId id="346" r:id="rId2"/>
    <p:sldId id="348" r:id="rId3"/>
    <p:sldId id="347" r:id="rId4"/>
    <p:sldId id="368" r:id="rId5"/>
    <p:sldId id="350" r:id="rId6"/>
    <p:sldId id="351" r:id="rId7"/>
    <p:sldId id="354" r:id="rId8"/>
    <p:sldId id="355" r:id="rId9"/>
    <p:sldId id="356" r:id="rId10"/>
    <p:sldId id="352" r:id="rId11"/>
    <p:sldId id="353" r:id="rId12"/>
    <p:sldId id="357" r:id="rId13"/>
    <p:sldId id="358" r:id="rId14"/>
    <p:sldId id="359" r:id="rId15"/>
    <p:sldId id="365" r:id="rId16"/>
    <p:sldId id="366" r:id="rId17"/>
    <p:sldId id="360" r:id="rId18"/>
    <p:sldId id="361" r:id="rId19"/>
    <p:sldId id="362" r:id="rId20"/>
    <p:sldId id="367" r:id="rId21"/>
    <p:sldId id="369" r:id="rId22"/>
    <p:sldId id="371" r:id="rId23"/>
    <p:sldId id="372" r:id="rId24"/>
    <p:sldId id="370" r:id="rId25"/>
    <p:sldId id="373" r:id="rId26"/>
    <p:sldId id="270" r:id="rId27"/>
    <p:sldId id="349" r:id="rId28"/>
  </p:sldIdLst>
  <p:sldSz cx="9144000" cy="6858000" type="screen4x3"/>
  <p:notesSz cx="68580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0004"/>
    <a:srgbClr val="B3083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64" autoAdjust="0"/>
    <p:restoredTop sz="92781" autoAdjust="0"/>
  </p:normalViewPr>
  <p:slideViewPr>
    <p:cSldViewPr snapToGrid="0" snapToObjects="1">
      <p:cViewPr varScale="1">
        <p:scale>
          <a:sx n="105" d="100"/>
          <a:sy n="105" d="100"/>
        </p:scale>
        <p:origin x="2048"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4" d="100"/>
        <a:sy n="124"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1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5.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ata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ata7.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ata8.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_rels/data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svg"/><Relationship Id="rId1" Type="http://schemas.openxmlformats.org/officeDocument/2006/relationships/image" Target="../media/image65.png"/><Relationship Id="rId4" Type="http://schemas.openxmlformats.org/officeDocument/2006/relationships/image" Target="../media/image6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1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7.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8.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_rels/drawing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svg"/><Relationship Id="rId1" Type="http://schemas.openxmlformats.org/officeDocument/2006/relationships/image" Target="../media/image65.png"/><Relationship Id="rId4" Type="http://schemas.openxmlformats.org/officeDocument/2006/relationships/image" Target="../media/image68.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318FC2-CBF1-4F74-9715-5B0779445105}"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88D7292D-8113-4A88-9406-B9F6310C8017}">
      <dgm:prSet/>
      <dgm:spPr/>
      <dgm:t>
        <a:bodyPr/>
        <a:lstStyle/>
        <a:p>
          <a:pPr>
            <a:lnSpc>
              <a:spcPct val="100000"/>
            </a:lnSpc>
          </a:pPr>
          <a:r>
            <a:rPr lang="en-US"/>
            <a:t>Computer Vision Overview</a:t>
          </a:r>
        </a:p>
      </dgm:t>
    </dgm:pt>
    <dgm:pt modelId="{CF488474-CD63-44EB-B0C7-5B3B9984F91C}" type="parTrans" cxnId="{6219563B-B82F-4AA4-A569-EDAF72A6C688}">
      <dgm:prSet/>
      <dgm:spPr/>
      <dgm:t>
        <a:bodyPr/>
        <a:lstStyle/>
        <a:p>
          <a:endParaRPr lang="en-US"/>
        </a:p>
      </dgm:t>
    </dgm:pt>
    <dgm:pt modelId="{1682B0EE-8EF3-4E71-B033-62BE9D8EB499}" type="sibTrans" cxnId="{6219563B-B82F-4AA4-A569-EDAF72A6C688}">
      <dgm:prSet/>
      <dgm:spPr/>
      <dgm:t>
        <a:bodyPr/>
        <a:lstStyle/>
        <a:p>
          <a:endParaRPr lang="en-US"/>
        </a:p>
      </dgm:t>
    </dgm:pt>
    <dgm:pt modelId="{DA0BD63A-0EE2-437C-8C03-63749A30FFBE}">
      <dgm:prSet/>
      <dgm:spPr/>
      <dgm:t>
        <a:bodyPr/>
        <a:lstStyle/>
        <a:p>
          <a:pPr>
            <a:lnSpc>
              <a:spcPct val="100000"/>
            </a:lnSpc>
          </a:pPr>
          <a:r>
            <a:rPr lang="en-US"/>
            <a:t>What is Image Classification?</a:t>
          </a:r>
        </a:p>
      </dgm:t>
    </dgm:pt>
    <dgm:pt modelId="{48F79AFE-0B49-403E-BA54-88EF08CD3E24}" type="parTrans" cxnId="{E17D917C-7606-4A8F-AECD-022AEC60EF9C}">
      <dgm:prSet/>
      <dgm:spPr/>
      <dgm:t>
        <a:bodyPr/>
        <a:lstStyle/>
        <a:p>
          <a:endParaRPr lang="en-US"/>
        </a:p>
      </dgm:t>
    </dgm:pt>
    <dgm:pt modelId="{5B653342-1A35-4B68-981D-462AFF04A368}" type="sibTrans" cxnId="{E17D917C-7606-4A8F-AECD-022AEC60EF9C}">
      <dgm:prSet/>
      <dgm:spPr/>
      <dgm:t>
        <a:bodyPr/>
        <a:lstStyle/>
        <a:p>
          <a:endParaRPr lang="en-US"/>
        </a:p>
      </dgm:t>
    </dgm:pt>
    <dgm:pt modelId="{FD1A219A-2ED7-43D9-9F01-C0DAE0854C84}">
      <dgm:prSet/>
      <dgm:spPr/>
      <dgm:t>
        <a:bodyPr/>
        <a:lstStyle/>
        <a:p>
          <a:pPr>
            <a:lnSpc>
              <a:spcPct val="100000"/>
            </a:lnSpc>
          </a:pPr>
          <a:r>
            <a:rPr lang="en-US" dirty="0"/>
            <a:t>High Level Implementation Guide</a:t>
          </a:r>
        </a:p>
      </dgm:t>
    </dgm:pt>
    <dgm:pt modelId="{6AC40B39-87FB-4DE6-8553-DFF2E1D5C74C}" type="parTrans" cxnId="{5D8E4784-D90D-407D-8653-44D8FB4C7ACF}">
      <dgm:prSet/>
      <dgm:spPr/>
      <dgm:t>
        <a:bodyPr/>
        <a:lstStyle/>
        <a:p>
          <a:endParaRPr lang="en-US"/>
        </a:p>
      </dgm:t>
    </dgm:pt>
    <dgm:pt modelId="{98889961-6732-42AC-9BC4-17941D702A71}" type="sibTrans" cxnId="{5D8E4784-D90D-407D-8653-44D8FB4C7ACF}">
      <dgm:prSet/>
      <dgm:spPr/>
      <dgm:t>
        <a:bodyPr/>
        <a:lstStyle/>
        <a:p>
          <a:endParaRPr lang="en-US"/>
        </a:p>
      </dgm:t>
    </dgm:pt>
    <dgm:pt modelId="{CFED0215-A1D2-4267-B150-4FFFCD0933AC}">
      <dgm:prSet/>
      <dgm:spPr/>
      <dgm:t>
        <a:bodyPr/>
        <a:lstStyle/>
        <a:p>
          <a:pPr>
            <a:lnSpc>
              <a:spcPct val="100000"/>
            </a:lnSpc>
          </a:pPr>
          <a:r>
            <a:rPr lang="en-US"/>
            <a:t>Defining a Problem</a:t>
          </a:r>
        </a:p>
      </dgm:t>
    </dgm:pt>
    <dgm:pt modelId="{E5FE67D0-C973-49DC-A083-4A6C0866D1B1}" type="parTrans" cxnId="{A90526AD-AEB3-49E4-864D-04A8FF0F36EE}">
      <dgm:prSet/>
      <dgm:spPr/>
      <dgm:t>
        <a:bodyPr/>
        <a:lstStyle/>
        <a:p>
          <a:endParaRPr lang="en-US"/>
        </a:p>
      </dgm:t>
    </dgm:pt>
    <dgm:pt modelId="{EDE1D7B4-CE67-4909-90A3-B964F189B9A2}" type="sibTrans" cxnId="{A90526AD-AEB3-49E4-864D-04A8FF0F36EE}">
      <dgm:prSet/>
      <dgm:spPr/>
      <dgm:t>
        <a:bodyPr/>
        <a:lstStyle/>
        <a:p>
          <a:endParaRPr lang="en-US"/>
        </a:p>
      </dgm:t>
    </dgm:pt>
    <dgm:pt modelId="{7339F929-2740-4A49-A2BD-EAD118450A6C}">
      <dgm:prSet/>
      <dgm:spPr/>
      <dgm:t>
        <a:bodyPr/>
        <a:lstStyle/>
        <a:p>
          <a:pPr>
            <a:lnSpc>
              <a:spcPct val="100000"/>
            </a:lnSpc>
          </a:pPr>
          <a:r>
            <a:rPr lang="en-US" dirty="0"/>
            <a:t>Choose Approach</a:t>
          </a:r>
        </a:p>
      </dgm:t>
    </dgm:pt>
    <dgm:pt modelId="{3C80C895-9DCC-4135-B841-C2F1436EDCE0}" type="parTrans" cxnId="{3F192160-E8AB-4AFA-A0D3-75512F2F8767}">
      <dgm:prSet/>
      <dgm:spPr/>
      <dgm:t>
        <a:bodyPr/>
        <a:lstStyle/>
        <a:p>
          <a:endParaRPr lang="en-US"/>
        </a:p>
      </dgm:t>
    </dgm:pt>
    <dgm:pt modelId="{7A5A5D3F-EA2B-4BE6-90CB-CC9865170AFB}" type="sibTrans" cxnId="{3F192160-E8AB-4AFA-A0D3-75512F2F8767}">
      <dgm:prSet/>
      <dgm:spPr/>
      <dgm:t>
        <a:bodyPr/>
        <a:lstStyle/>
        <a:p>
          <a:endParaRPr lang="en-US"/>
        </a:p>
      </dgm:t>
    </dgm:pt>
    <dgm:pt modelId="{CFFBAF17-3A2E-4C8C-893B-0E3E47BCBFAF}">
      <dgm:prSet/>
      <dgm:spPr/>
      <dgm:t>
        <a:bodyPr/>
        <a:lstStyle/>
        <a:p>
          <a:pPr>
            <a:lnSpc>
              <a:spcPct val="100000"/>
            </a:lnSpc>
          </a:pPr>
          <a:r>
            <a:rPr lang="en-US" dirty="0"/>
            <a:t>Gather Data</a:t>
          </a:r>
        </a:p>
      </dgm:t>
    </dgm:pt>
    <dgm:pt modelId="{E8A999BB-62AF-40F6-9FB0-89A4554D2829}" type="parTrans" cxnId="{8659E70D-1E42-452A-9082-2E7BFFB0FC05}">
      <dgm:prSet/>
      <dgm:spPr/>
      <dgm:t>
        <a:bodyPr/>
        <a:lstStyle/>
        <a:p>
          <a:endParaRPr lang="en-US"/>
        </a:p>
      </dgm:t>
    </dgm:pt>
    <dgm:pt modelId="{206E6F6C-6FC6-492C-ABC9-BB7AFA7AB8A8}" type="sibTrans" cxnId="{8659E70D-1E42-452A-9082-2E7BFFB0FC05}">
      <dgm:prSet/>
      <dgm:spPr/>
      <dgm:t>
        <a:bodyPr/>
        <a:lstStyle/>
        <a:p>
          <a:endParaRPr lang="en-US"/>
        </a:p>
      </dgm:t>
    </dgm:pt>
    <dgm:pt modelId="{E44B876A-018E-4291-B5D3-985C6F8107D3}">
      <dgm:prSet/>
      <dgm:spPr/>
      <dgm:t>
        <a:bodyPr/>
        <a:lstStyle/>
        <a:p>
          <a:pPr>
            <a:lnSpc>
              <a:spcPct val="100000"/>
            </a:lnSpc>
          </a:pPr>
          <a:r>
            <a:rPr lang="en-US" dirty="0" err="1"/>
            <a:t>SciKit</a:t>
          </a:r>
          <a:r>
            <a:rPr lang="en-US" dirty="0"/>
            <a:t> Learn</a:t>
          </a:r>
        </a:p>
      </dgm:t>
    </dgm:pt>
    <dgm:pt modelId="{CA50613B-7BB6-4407-9A20-F69F7C0CF6E5}" type="parTrans" cxnId="{951F54C2-BBE5-4A19-BAA9-C9AB4A61B48A}">
      <dgm:prSet/>
      <dgm:spPr/>
      <dgm:t>
        <a:bodyPr/>
        <a:lstStyle/>
        <a:p>
          <a:endParaRPr lang="en-US"/>
        </a:p>
      </dgm:t>
    </dgm:pt>
    <dgm:pt modelId="{1CA33E80-4D3B-453A-8317-E25C3B54F713}" type="sibTrans" cxnId="{951F54C2-BBE5-4A19-BAA9-C9AB4A61B48A}">
      <dgm:prSet/>
      <dgm:spPr/>
      <dgm:t>
        <a:bodyPr/>
        <a:lstStyle/>
        <a:p>
          <a:endParaRPr lang="en-US"/>
        </a:p>
      </dgm:t>
    </dgm:pt>
    <dgm:pt modelId="{618A163E-70D8-4955-87A5-5A77E2E3B4AB}">
      <dgm:prSet/>
      <dgm:spPr/>
      <dgm:t>
        <a:bodyPr/>
        <a:lstStyle/>
        <a:p>
          <a:pPr>
            <a:lnSpc>
              <a:spcPct val="100000"/>
            </a:lnSpc>
          </a:pPr>
          <a:r>
            <a:rPr lang="en-US" dirty="0" err="1"/>
            <a:t>PyTorch</a:t>
          </a:r>
          <a:endParaRPr lang="en-US" dirty="0"/>
        </a:p>
      </dgm:t>
    </dgm:pt>
    <dgm:pt modelId="{15AE2E55-808C-4AC2-B329-21FFDB37ABFE}" type="parTrans" cxnId="{23C0A35E-23C8-4FF2-A6BA-2FF10849C5A6}">
      <dgm:prSet/>
      <dgm:spPr/>
      <dgm:t>
        <a:bodyPr/>
        <a:lstStyle/>
        <a:p>
          <a:endParaRPr lang="en-US"/>
        </a:p>
      </dgm:t>
    </dgm:pt>
    <dgm:pt modelId="{1A79E847-95B2-48EE-889C-63BDD80B662F}" type="sibTrans" cxnId="{23C0A35E-23C8-4FF2-A6BA-2FF10849C5A6}">
      <dgm:prSet/>
      <dgm:spPr/>
      <dgm:t>
        <a:bodyPr/>
        <a:lstStyle/>
        <a:p>
          <a:endParaRPr lang="en-US"/>
        </a:p>
      </dgm:t>
    </dgm:pt>
    <dgm:pt modelId="{9BFDB423-7A49-44D0-AEA3-EE5AA14400C0}" type="pres">
      <dgm:prSet presAssocID="{E4318FC2-CBF1-4F74-9715-5B0779445105}" presName="root" presStyleCnt="0">
        <dgm:presLayoutVars>
          <dgm:dir/>
          <dgm:resizeHandles val="exact"/>
        </dgm:presLayoutVars>
      </dgm:prSet>
      <dgm:spPr/>
    </dgm:pt>
    <dgm:pt modelId="{07E3A4B7-71E5-4933-A7FA-70CCB95748D1}" type="pres">
      <dgm:prSet presAssocID="{88D7292D-8113-4A88-9406-B9F6310C8017}" presName="compNode" presStyleCnt="0"/>
      <dgm:spPr/>
    </dgm:pt>
    <dgm:pt modelId="{8FAE6102-7AC8-4E88-BAF5-2B667E85BB0F}" type="pres">
      <dgm:prSet presAssocID="{88D7292D-8113-4A88-9406-B9F6310C8017}" presName="bgRect" presStyleLbl="bgShp" presStyleIdx="0" presStyleCnt="5"/>
      <dgm:spPr/>
    </dgm:pt>
    <dgm:pt modelId="{A93DF945-4532-42E5-8A05-209C08DA9F73}" type="pres">
      <dgm:prSet presAssocID="{88D7292D-8113-4A88-9406-B9F6310C801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6EAFCCF8-AEC7-47E0-9E7B-EDED4DA8D329}" type="pres">
      <dgm:prSet presAssocID="{88D7292D-8113-4A88-9406-B9F6310C8017}" presName="spaceRect" presStyleCnt="0"/>
      <dgm:spPr/>
    </dgm:pt>
    <dgm:pt modelId="{6DF6851A-6CBC-4932-993E-5D00C95F3724}" type="pres">
      <dgm:prSet presAssocID="{88D7292D-8113-4A88-9406-B9F6310C8017}" presName="parTx" presStyleLbl="revTx" presStyleIdx="0" presStyleCnt="6">
        <dgm:presLayoutVars>
          <dgm:chMax val="0"/>
          <dgm:chPref val="0"/>
        </dgm:presLayoutVars>
      </dgm:prSet>
      <dgm:spPr/>
    </dgm:pt>
    <dgm:pt modelId="{3036E0BB-959D-4DC9-8BEC-9187F7223EFE}" type="pres">
      <dgm:prSet presAssocID="{1682B0EE-8EF3-4E71-B033-62BE9D8EB499}" presName="sibTrans" presStyleCnt="0"/>
      <dgm:spPr/>
    </dgm:pt>
    <dgm:pt modelId="{7153108E-1481-4E95-933E-7E5EC5564240}" type="pres">
      <dgm:prSet presAssocID="{DA0BD63A-0EE2-437C-8C03-63749A30FFBE}" presName="compNode" presStyleCnt="0"/>
      <dgm:spPr/>
    </dgm:pt>
    <dgm:pt modelId="{60508BF3-FB24-46D6-8432-AD9D1EAB2D68}" type="pres">
      <dgm:prSet presAssocID="{DA0BD63A-0EE2-437C-8C03-63749A30FFBE}" presName="bgRect" presStyleLbl="bgShp" presStyleIdx="1" presStyleCnt="5"/>
      <dgm:spPr/>
    </dgm:pt>
    <dgm:pt modelId="{FD465D24-9A59-40E9-9996-BC59500B9207}" type="pres">
      <dgm:prSet presAssocID="{DA0BD63A-0EE2-437C-8C03-63749A30FFB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mage"/>
        </a:ext>
      </dgm:extLst>
    </dgm:pt>
    <dgm:pt modelId="{EB5AD942-E29B-44DB-AD39-1CD4C656F1C8}" type="pres">
      <dgm:prSet presAssocID="{DA0BD63A-0EE2-437C-8C03-63749A30FFBE}" presName="spaceRect" presStyleCnt="0"/>
      <dgm:spPr/>
    </dgm:pt>
    <dgm:pt modelId="{2C100771-E188-432F-90A9-7F8813381A8D}" type="pres">
      <dgm:prSet presAssocID="{DA0BD63A-0EE2-437C-8C03-63749A30FFBE}" presName="parTx" presStyleLbl="revTx" presStyleIdx="1" presStyleCnt="6">
        <dgm:presLayoutVars>
          <dgm:chMax val="0"/>
          <dgm:chPref val="0"/>
        </dgm:presLayoutVars>
      </dgm:prSet>
      <dgm:spPr/>
    </dgm:pt>
    <dgm:pt modelId="{0C744D8D-1CE8-47BC-AF83-29F44764BC24}" type="pres">
      <dgm:prSet presAssocID="{5B653342-1A35-4B68-981D-462AFF04A368}" presName="sibTrans" presStyleCnt="0"/>
      <dgm:spPr/>
    </dgm:pt>
    <dgm:pt modelId="{A73F7F2A-293D-42D0-AAB0-2ACEDBFAE824}" type="pres">
      <dgm:prSet presAssocID="{FD1A219A-2ED7-43D9-9F01-C0DAE0854C84}" presName="compNode" presStyleCnt="0"/>
      <dgm:spPr/>
    </dgm:pt>
    <dgm:pt modelId="{7D56D21A-35A6-4535-81DB-87D0BBF175A4}" type="pres">
      <dgm:prSet presAssocID="{FD1A219A-2ED7-43D9-9F01-C0DAE0854C84}" presName="bgRect" presStyleLbl="bgShp" presStyleIdx="2" presStyleCnt="5"/>
      <dgm:spPr/>
    </dgm:pt>
    <dgm:pt modelId="{97E60B37-C2DC-4010-911A-A78D9FB1D605}" type="pres">
      <dgm:prSet presAssocID="{FD1A219A-2ED7-43D9-9F01-C0DAE0854C8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 List"/>
        </a:ext>
      </dgm:extLst>
    </dgm:pt>
    <dgm:pt modelId="{796DA6DA-7305-46E6-B656-EB24422406A6}" type="pres">
      <dgm:prSet presAssocID="{FD1A219A-2ED7-43D9-9F01-C0DAE0854C84}" presName="spaceRect" presStyleCnt="0"/>
      <dgm:spPr/>
    </dgm:pt>
    <dgm:pt modelId="{1CE3806D-A1B7-4C91-8EB1-885178D190BE}" type="pres">
      <dgm:prSet presAssocID="{FD1A219A-2ED7-43D9-9F01-C0DAE0854C84}" presName="parTx" presStyleLbl="revTx" presStyleIdx="2" presStyleCnt="6">
        <dgm:presLayoutVars>
          <dgm:chMax val="0"/>
          <dgm:chPref val="0"/>
        </dgm:presLayoutVars>
      </dgm:prSet>
      <dgm:spPr/>
    </dgm:pt>
    <dgm:pt modelId="{6AE1E86E-EC02-4A1F-8BF7-19BFBEC3B63A}" type="pres">
      <dgm:prSet presAssocID="{FD1A219A-2ED7-43D9-9F01-C0DAE0854C84}" presName="desTx" presStyleLbl="revTx" presStyleIdx="3" presStyleCnt="6">
        <dgm:presLayoutVars/>
      </dgm:prSet>
      <dgm:spPr/>
    </dgm:pt>
    <dgm:pt modelId="{25543300-DEBC-40E1-9165-EAD98401E729}" type="pres">
      <dgm:prSet presAssocID="{98889961-6732-42AC-9BC4-17941D702A71}" presName="sibTrans" presStyleCnt="0"/>
      <dgm:spPr/>
    </dgm:pt>
    <dgm:pt modelId="{604C54DC-A76D-4455-B85A-755DBD394EFD}" type="pres">
      <dgm:prSet presAssocID="{E44B876A-018E-4291-B5D3-985C6F8107D3}" presName="compNode" presStyleCnt="0"/>
      <dgm:spPr/>
    </dgm:pt>
    <dgm:pt modelId="{BD4A19F5-E14E-451C-B752-29506F24FB72}" type="pres">
      <dgm:prSet presAssocID="{E44B876A-018E-4291-B5D3-985C6F8107D3}" presName="bgRect" presStyleLbl="bgShp" presStyleIdx="3" presStyleCnt="5"/>
      <dgm:spPr/>
    </dgm:pt>
    <dgm:pt modelId="{E93829B8-C402-45A5-81B1-5A885C0E3D7A}" type="pres">
      <dgm:prSet presAssocID="{E44B876A-018E-4291-B5D3-985C6F8107D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sed Book"/>
        </a:ext>
      </dgm:extLst>
    </dgm:pt>
    <dgm:pt modelId="{27890758-3E42-4584-AD2C-3698277A00D4}" type="pres">
      <dgm:prSet presAssocID="{E44B876A-018E-4291-B5D3-985C6F8107D3}" presName="spaceRect" presStyleCnt="0"/>
      <dgm:spPr/>
    </dgm:pt>
    <dgm:pt modelId="{7B285923-5A3E-40B1-A24D-9D58D34D7881}" type="pres">
      <dgm:prSet presAssocID="{E44B876A-018E-4291-B5D3-985C6F8107D3}" presName="parTx" presStyleLbl="revTx" presStyleIdx="4" presStyleCnt="6">
        <dgm:presLayoutVars>
          <dgm:chMax val="0"/>
          <dgm:chPref val="0"/>
        </dgm:presLayoutVars>
      </dgm:prSet>
      <dgm:spPr/>
    </dgm:pt>
    <dgm:pt modelId="{FA9E2786-6B70-43A6-A3B0-DB82645E84D4}" type="pres">
      <dgm:prSet presAssocID="{1CA33E80-4D3B-453A-8317-E25C3B54F713}" presName="sibTrans" presStyleCnt="0"/>
      <dgm:spPr/>
    </dgm:pt>
    <dgm:pt modelId="{5415DE6B-F3FA-4B54-AB69-DB3784045404}" type="pres">
      <dgm:prSet presAssocID="{618A163E-70D8-4955-87A5-5A77E2E3B4AB}" presName="compNode" presStyleCnt="0"/>
      <dgm:spPr/>
    </dgm:pt>
    <dgm:pt modelId="{27D814DA-9C10-44BC-ABB0-AFD656102DA0}" type="pres">
      <dgm:prSet presAssocID="{618A163E-70D8-4955-87A5-5A77E2E3B4AB}" presName="bgRect" presStyleLbl="bgShp" presStyleIdx="4" presStyleCnt="5"/>
      <dgm:spPr/>
    </dgm:pt>
    <dgm:pt modelId="{595099FB-CA29-412E-A64B-EFA550CB3488}" type="pres">
      <dgm:prSet presAssocID="{618A163E-70D8-4955-87A5-5A77E2E3B4A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ind Chime"/>
        </a:ext>
      </dgm:extLst>
    </dgm:pt>
    <dgm:pt modelId="{CE859935-7AB8-438E-B14F-C347BC3ADD24}" type="pres">
      <dgm:prSet presAssocID="{618A163E-70D8-4955-87A5-5A77E2E3B4AB}" presName="spaceRect" presStyleCnt="0"/>
      <dgm:spPr/>
    </dgm:pt>
    <dgm:pt modelId="{AFBD8E56-5CE0-49D3-8EE8-570866BEFC9D}" type="pres">
      <dgm:prSet presAssocID="{618A163E-70D8-4955-87A5-5A77E2E3B4AB}" presName="parTx" presStyleLbl="revTx" presStyleIdx="5" presStyleCnt="6">
        <dgm:presLayoutVars>
          <dgm:chMax val="0"/>
          <dgm:chPref val="0"/>
        </dgm:presLayoutVars>
      </dgm:prSet>
      <dgm:spPr/>
    </dgm:pt>
  </dgm:ptLst>
  <dgm:cxnLst>
    <dgm:cxn modelId="{8659E70D-1E42-452A-9082-2E7BFFB0FC05}" srcId="{FD1A219A-2ED7-43D9-9F01-C0DAE0854C84}" destId="{CFFBAF17-3A2E-4C8C-893B-0E3E47BCBFAF}" srcOrd="2" destOrd="0" parTransId="{E8A999BB-62AF-40F6-9FB0-89A4554D2829}" sibTransId="{206E6F6C-6FC6-492C-ABC9-BB7AFA7AB8A8}"/>
    <dgm:cxn modelId="{194FD421-943D-437B-975C-9F449F45C51D}" type="presOf" srcId="{7339F929-2740-4A49-A2BD-EAD118450A6C}" destId="{6AE1E86E-EC02-4A1F-8BF7-19BFBEC3B63A}" srcOrd="0" destOrd="1" presId="urn:microsoft.com/office/officeart/2018/2/layout/IconVerticalSolidList"/>
    <dgm:cxn modelId="{6219563B-B82F-4AA4-A569-EDAF72A6C688}" srcId="{E4318FC2-CBF1-4F74-9715-5B0779445105}" destId="{88D7292D-8113-4A88-9406-B9F6310C8017}" srcOrd="0" destOrd="0" parTransId="{CF488474-CD63-44EB-B0C7-5B3B9984F91C}" sibTransId="{1682B0EE-8EF3-4E71-B033-62BE9D8EB499}"/>
    <dgm:cxn modelId="{CA6D8145-F528-4A8F-916E-21374B149EE9}" type="presOf" srcId="{E4318FC2-CBF1-4F74-9715-5B0779445105}" destId="{9BFDB423-7A49-44D0-AEA3-EE5AA14400C0}" srcOrd="0" destOrd="0" presId="urn:microsoft.com/office/officeart/2018/2/layout/IconVerticalSolidList"/>
    <dgm:cxn modelId="{7733F05D-E63C-4C16-ACCA-CE7F9BADB3FB}" type="presOf" srcId="{DA0BD63A-0EE2-437C-8C03-63749A30FFBE}" destId="{2C100771-E188-432F-90A9-7F8813381A8D}" srcOrd="0" destOrd="0" presId="urn:microsoft.com/office/officeart/2018/2/layout/IconVerticalSolidList"/>
    <dgm:cxn modelId="{23C0A35E-23C8-4FF2-A6BA-2FF10849C5A6}" srcId="{E4318FC2-CBF1-4F74-9715-5B0779445105}" destId="{618A163E-70D8-4955-87A5-5A77E2E3B4AB}" srcOrd="4" destOrd="0" parTransId="{15AE2E55-808C-4AC2-B329-21FFDB37ABFE}" sibTransId="{1A79E847-95B2-48EE-889C-63BDD80B662F}"/>
    <dgm:cxn modelId="{3F192160-E8AB-4AFA-A0D3-75512F2F8767}" srcId="{FD1A219A-2ED7-43D9-9F01-C0DAE0854C84}" destId="{7339F929-2740-4A49-A2BD-EAD118450A6C}" srcOrd="1" destOrd="0" parTransId="{3C80C895-9DCC-4135-B841-C2F1436EDCE0}" sibTransId="{7A5A5D3F-EA2B-4BE6-90CB-CC9865170AFB}"/>
    <dgm:cxn modelId="{5F8DA378-DB2C-4321-8B4F-60869D5307D2}" type="presOf" srcId="{CFED0215-A1D2-4267-B150-4FFFCD0933AC}" destId="{6AE1E86E-EC02-4A1F-8BF7-19BFBEC3B63A}" srcOrd="0" destOrd="0" presId="urn:microsoft.com/office/officeart/2018/2/layout/IconVerticalSolidList"/>
    <dgm:cxn modelId="{E17D917C-7606-4A8F-AECD-022AEC60EF9C}" srcId="{E4318FC2-CBF1-4F74-9715-5B0779445105}" destId="{DA0BD63A-0EE2-437C-8C03-63749A30FFBE}" srcOrd="1" destOrd="0" parTransId="{48F79AFE-0B49-403E-BA54-88EF08CD3E24}" sibTransId="{5B653342-1A35-4B68-981D-462AFF04A368}"/>
    <dgm:cxn modelId="{5D8E4784-D90D-407D-8653-44D8FB4C7ACF}" srcId="{E4318FC2-CBF1-4F74-9715-5B0779445105}" destId="{FD1A219A-2ED7-43D9-9F01-C0DAE0854C84}" srcOrd="2" destOrd="0" parTransId="{6AC40B39-87FB-4DE6-8553-DFF2E1D5C74C}" sibTransId="{98889961-6732-42AC-9BC4-17941D702A71}"/>
    <dgm:cxn modelId="{6E0B0B9D-11EF-44DC-A55D-1B128EFB3529}" type="presOf" srcId="{E44B876A-018E-4291-B5D3-985C6F8107D3}" destId="{7B285923-5A3E-40B1-A24D-9D58D34D7881}" srcOrd="0" destOrd="0" presId="urn:microsoft.com/office/officeart/2018/2/layout/IconVerticalSolidList"/>
    <dgm:cxn modelId="{91A505A2-14BD-4546-AAC6-A55409DE4875}" type="presOf" srcId="{CFFBAF17-3A2E-4C8C-893B-0E3E47BCBFAF}" destId="{6AE1E86E-EC02-4A1F-8BF7-19BFBEC3B63A}" srcOrd="0" destOrd="2" presId="urn:microsoft.com/office/officeart/2018/2/layout/IconVerticalSolidList"/>
    <dgm:cxn modelId="{A90526AD-AEB3-49E4-864D-04A8FF0F36EE}" srcId="{FD1A219A-2ED7-43D9-9F01-C0DAE0854C84}" destId="{CFED0215-A1D2-4267-B150-4FFFCD0933AC}" srcOrd="0" destOrd="0" parTransId="{E5FE67D0-C973-49DC-A083-4A6C0866D1B1}" sibTransId="{EDE1D7B4-CE67-4909-90A3-B964F189B9A2}"/>
    <dgm:cxn modelId="{553995B5-9B69-41FF-A5B4-6FB55ED49836}" type="presOf" srcId="{618A163E-70D8-4955-87A5-5A77E2E3B4AB}" destId="{AFBD8E56-5CE0-49D3-8EE8-570866BEFC9D}" srcOrd="0" destOrd="0" presId="urn:microsoft.com/office/officeart/2018/2/layout/IconVerticalSolidList"/>
    <dgm:cxn modelId="{951F54C2-BBE5-4A19-BAA9-C9AB4A61B48A}" srcId="{E4318FC2-CBF1-4F74-9715-5B0779445105}" destId="{E44B876A-018E-4291-B5D3-985C6F8107D3}" srcOrd="3" destOrd="0" parTransId="{CA50613B-7BB6-4407-9A20-F69F7C0CF6E5}" sibTransId="{1CA33E80-4D3B-453A-8317-E25C3B54F713}"/>
    <dgm:cxn modelId="{4311CED2-3B52-4931-84A4-2E4A85546E9F}" type="presOf" srcId="{FD1A219A-2ED7-43D9-9F01-C0DAE0854C84}" destId="{1CE3806D-A1B7-4C91-8EB1-885178D190BE}" srcOrd="0" destOrd="0" presId="urn:microsoft.com/office/officeart/2018/2/layout/IconVerticalSolidList"/>
    <dgm:cxn modelId="{AA6080DC-502B-4748-8C32-BF417E9D0A8A}" type="presOf" srcId="{88D7292D-8113-4A88-9406-B9F6310C8017}" destId="{6DF6851A-6CBC-4932-993E-5D00C95F3724}" srcOrd="0" destOrd="0" presId="urn:microsoft.com/office/officeart/2018/2/layout/IconVerticalSolidList"/>
    <dgm:cxn modelId="{A9633383-A2A9-4B6C-AF6C-B967B73E3CE4}" type="presParOf" srcId="{9BFDB423-7A49-44D0-AEA3-EE5AA14400C0}" destId="{07E3A4B7-71E5-4933-A7FA-70CCB95748D1}" srcOrd="0" destOrd="0" presId="urn:microsoft.com/office/officeart/2018/2/layout/IconVerticalSolidList"/>
    <dgm:cxn modelId="{81B2750B-2275-4643-9066-8F0E4B51A08E}" type="presParOf" srcId="{07E3A4B7-71E5-4933-A7FA-70CCB95748D1}" destId="{8FAE6102-7AC8-4E88-BAF5-2B667E85BB0F}" srcOrd="0" destOrd="0" presId="urn:microsoft.com/office/officeart/2018/2/layout/IconVerticalSolidList"/>
    <dgm:cxn modelId="{614BB65B-4983-4DB7-B49D-CD9911952C74}" type="presParOf" srcId="{07E3A4B7-71E5-4933-A7FA-70CCB95748D1}" destId="{A93DF945-4532-42E5-8A05-209C08DA9F73}" srcOrd="1" destOrd="0" presId="urn:microsoft.com/office/officeart/2018/2/layout/IconVerticalSolidList"/>
    <dgm:cxn modelId="{88A30EB2-334E-43D1-82BA-62F69F4EFE24}" type="presParOf" srcId="{07E3A4B7-71E5-4933-A7FA-70CCB95748D1}" destId="{6EAFCCF8-AEC7-47E0-9E7B-EDED4DA8D329}" srcOrd="2" destOrd="0" presId="urn:microsoft.com/office/officeart/2018/2/layout/IconVerticalSolidList"/>
    <dgm:cxn modelId="{839C9DB5-FD98-4C87-9A24-76B7D617AD63}" type="presParOf" srcId="{07E3A4B7-71E5-4933-A7FA-70CCB95748D1}" destId="{6DF6851A-6CBC-4932-993E-5D00C95F3724}" srcOrd="3" destOrd="0" presId="urn:microsoft.com/office/officeart/2018/2/layout/IconVerticalSolidList"/>
    <dgm:cxn modelId="{4BD75032-285B-484F-BFD0-4FA1B3C245BE}" type="presParOf" srcId="{9BFDB423-7A49-44D0-AEA3-EE5AA14400C0}" destId="{3036E0BB-959D-4DC9-8BEC-9187F7223EFE}" srcOrd="1" destOrd="0" presId="urn:microsoft.com/office/officeart/2018/2/layout/IconVerticalSolidList"/>
    <dgm:cxn modelId="{CD1C80DF-6D4B-470A-B658-6EEA39883545}" type="presParOf" srcId="{9BFDB423-7A49-44D0-AEA3-EE5AA14400C0}" destId="{7153108E-1481-4E95-933E-7E5EC5564240}" srcOrd="2" destOrd="0" presId="urn:microsoft.com/office/officeart/2018/2/layout/IconVerticalSolidList"/>
    <dgm:cxn modelId="{92A5A6B0-62EF-4236-9559-90224833D2A2}" type="presParOf" srcId="{7153108E-1481-4E95-933E-7E5EC5564240}" destId="{60508BF3-FB24-46D6-8432-AD9D1EAB2D68}" srcOrd="0" destOrd="0" presId="urn:microsoft.com/office/officeart/2018/2/layout/IconVerticalSolidList"/>
    <dgm:cxn modelId="{89D4E165-23E4-4800-9B6C-E7AFB7086EA3}" type="presParOf" srcId="{7153108E-1481-4E95-933E-7E5EC5564240}" destId="{FD465D24-9A59-40E9-9996-BC59500B9207}" srcOrd="1" destOrd="0" presId="urn:microsoft.com/office/officeart/2018/2/layout/IconVerticalSolidList"/>
    <dgm:cxn modelId="{6563D247-24D2-4413-AC5A-98881E7C6B71}" type="presParOf" srcId="{7153108E-1481-4E95-933E-7E5EC5564240}" destId="{EB5AD942-E29B-44DB-AD39-1CD4C656F1C8}" srcOrd="2" destOrd="0" presId="urn:microsoft.com/office/officeart/2018/2/layout/IconVerticalSolidList"/>
    <dgm:cxn modelId="{96A5C7E4-0570-4A2D-869B-0C6A7EB40566}" type="presParOf" srcId="{7153108E-1481-4E95-933E-7E5EC5564240}" destId="{2C100771-E188-432F-90A9-7F8813381A8D}" srcOrd="3" destOrd="0" presId="urn:microsoft.com/office/officeart/2018/2/layout/IconVerticalSolidList"/>
    <dgm:cxn modelId="{A5BFC6B5-82FF-4C8A-8306-DA05A3943341}" type="presParOf" srcId="{9BFDB423-7A49-44D0-AEA3-EE5AA14400C0}" destId="{0C744D8D-1CE8-47BC-AF83-29F44764BC24}" srcOrd="3" destOrd="0" presId="urn:microsoft.com/office/officeart/2018/2/layout/IconVerticalSolidList"/>
    <dgm:cxn modelId="{108EB4AC-BF4C-4692-96ED-782B83F8B35A}" type="presParOf" srcId="{9BFDB423-7A49-44D0-AEA3-EE5AA14400C0}" destId="{A73F7F2A-293D-42D0-AAB0-2ACEDBFAE824}" srcOrd="4" destOrd="0" presId="urn:microsoft.com/office/officeart/2018/2/layout/IconVerticalSolidList"/>
    <dgm:cxn modelId="{B996B1C2-1389-4140-A34F-E8E6354DBC2E}" type="presParOf" srcId="{A73F7F2A-293D-42D0-AAB0-2ACEDBFAE824}" destId="{7D56D21A-35A6-4535-81DB-87D0BBF175A4}" srcOrd="0" destOrd="0" presId="urn:microsoft.com/office/officeart/2018/2/layout/IconVerticalSolidList"/>
    <dgm:cxn modelId="{811DCF65-AB99-45FF-BC32-665CD87E956A}" type="presParOf" srcId="{A73F7F2A-293D-42D0-AAB0-2ACEDBFAE824}" destId="{97E60B37-C2DC-4010-911A-A78D9FB1D605}" srcOrd="1" destOrd="0" presId="urn:microsoft.com/office/officeart/2018/2/layout/IconVerticalSolidList"/>
    <dgm:cxn modelId="{90CFE06E-1E05-4548-848E-3F35AC156EFF}" type="presParOf" srcId="{A73F7F2A-293D-42D0-AAB0-2ACEDBFAE824}" destId="{796DA6DA-7305-46E6-B656-EB24422406A6}" srcOrd="2" destOrd="0" presId="urn:microsoft.com/office/officeart/2018/2/layout/IconVerticalSolidList"/>
    <dgm:cxn modelId="{7656B227-19C2-4F8F-BCF1-E592416FB493}" type="presParOf" srcId="{A73F7F2A-293D-42D0-AAB0-2ACEDBFAE824}" destId="{1CE3806D-A1B7-4C91-8EB1-885178D190BE}" srcOrd="3" destOrd="0" presId="urn:microsoft.com/office/officeart/2018/2/layout/IconVerticalSolidList"/>
    <dgm:cxn modelId="{5A72293D-9F29-4251-98A6-D5033EF49F72}" type="presParOf" srcId="{A73F7F2A-293D-42D0-AAB0-2ACEDBFAE824}" destId="{6AE1E86E-EC02-4A1F-8BF7-19BFBEC3B63A}" srcOrd="4" destOrd="0" presId="urn:microsoft.com/office/officeart/2018/2/layout/IconVerticalSolidList"/>
    <dgm:cxn modelId="{CD9EA0FE-5DBA-4FF1-ADB6-EB7A44C765A6}" type="presParOf" srcId="{9BFDB423-7A49-44D0-AEA3-EE5AA14400C0}" destId="{25543300-DEBC-40E1-9165-EAD98401E729}" srcOrd="5" destOrd="0" presId="urn:microsoft.com/office/officeart/2018/2/layout/IconVerticalSolidList"/>
    <dgm:cxn modelId="{050C850C-8971-43E4-B931-0E8E4B52F283}" type="presParOf" srcId="{9BFDB423-7A49-44D0-AEA3-EE5AA14400C0}" destId="{604C54DC-A76D-4455-B85A-755DBD394EFD}" srcOrd="6" destOrd="0" presId="urn:microsoft.com/office/officeart/2018/2/layout/IconVerticalSolidList"/>
    <dgm:cxn modelId="{F868EEEB-3A90-48AE-9B07-45451FD6EABF}" type="presParOf" srcId="{604C54DC-A76D-4455-B85A-755DBD394EFD}" destId="{BD4A19F5-E14E-451C-B752-29506F24FB72}" srcOrd="0" destOrd="0" presId="urn:microsoft.com/office/officeart/2018/2/layout/IconVerticalSolidList"/>
    <dgm:cxn modelId="{74234EE7-C751-471A-B839-5AB6ED157A3E}" type="presParOf" srcId="{604C54DC-A76D-4455-B85A-755DBD394EFD}" destId="{E93829B8-C402-45A5-81B1-5A885C0E3D7A}" srcOrd="1" destOrd="0" presId="urn:microsoft.com/office/officeart/2018/2/layout/IconVerticalSolidList"/>
    <dgm:cxn modelId="{941F5C7D-9669-425D-B56B-E986CFD78F79}" type="presParOf" srcId="{604C54DC-A76D-4455-B85A-755DBD394EFD}" destId="{27890758-3E42-4584-AD2C-3698277A00D4}" srcOrd="2" destOrd="0" presId="urn:microsoft.com/office/officeart/2018/2/layout/IconVerticalSolidList"/>
    <dgm:cxn modelId="{8A0D8BBC-C744-4C73-A9E9-E94BD95467E5}" type="presParOf" srcId="{604C54DC-A76D-4455-B85A-755DBD394EFD}" destId="{7B285923-5A3E-40B1-A24D-9D58D34D7881}" srcOrd="3" destOrd="0" presId="urn:microsoft.com/office/officeart/2018/2/layout/IconVerticalSolidList"/>
    <dgm:cxn modelId="{BFA93248-E0E5-4F14-8290-72AD68AE7E56}" type="presParOf" srcId="{9BFDB423-7A49-44D0-AEA3-EE5AA14400C0}" destId="{FA9E2786-6B70-43A6-A3B0-DB82645E84D4}" srcOrd="7" destOrd="0" presId="urn:microsoft.com/office/officeart/2018/2/layout/IconVerticalSolidList"/>
    <dgm:cxn modelId="{10664316-66E7-4B29-AB73-88C935651BB1}" type="presParOf" srcId="{9BFDB423-7A49-44D0-AEA3-EE5AA14400C0}" destId="{5415DE6B-F3FA-4B54-AB69-DB3784045404}" srcOrd="8" destOrd="0" presId="urn:microsoft.com/office/officeart/2018/2/layout/IconVerticalSolidList"/>
    <dgm:cxn modelId="{F461EDC3-1C0C-417D-813F-AAAEAD7C9CF3}" type="presParOf" srcId="{5415DE6B-F3FA-4B54-AB69-DB3784045404}" destId="{27D814DA-9C10-44BC-ABB0-AFD656102DA0}" srcOrd="0" destOrd="0" presId="urn:microsoft.com/office/officeart/2018/2/layout/IconVerticalSolidList"/>
    <dgm:cxn modelId="{D4DCA1D4-F5A0-47D0-9D96-61479A3A5F14}" type="presParOf" srcId="{5415DE6B-F3FA-4B54-AB69-DB3784045404}" destId="{595099FB-CA29-412E-A64B-EFA550CB3488}" srcOrd="1" destOrd="0" presId="urn:microsoft.com/office/officeart/2018/2/layout/IconVerticalSolidList"/>
    <dgm:cxn modelId="{375A471B-B106-4F3D-B3E1-8CB39386CD83}" type="presParOf" srcId="{5415DE6B-F3FA-4B54-AB69-DB3784045404}" destId="{CE859935-7AB8-438E-B14F-C347BC3ADD24}" srcOrd="2" destOrd="0" presId="urn:microsoft.com/office/officeart/2018/2/layout/IconVerticalSolidList"/>
    <dgm:cxn modelId="{1A42F76A-5B3F-4235-B9A1-104CC85A3313}" type="presParOf" srcId="{5415DE6B-F3FA-4B54-AB69-DB3784045404}" destId="{AFBD8E56-5CE0-49D3-8EE8-570866BEFC9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0AED366-3044-4CAD-A613-AD3D478355B7}" type="doc">
      <dgm:prSet loTypeId="urn:microsoft.com/office/officeart/2018/5/layout/CenteredIconLabelDescriptionList" loCatId="icon" qsTypeId="urn:microsoft.com/office/officeart/2005/8/quickstyle/simple1" qsCatId="simple" csTypeId="urn:microsoft.com/office/officeart/2005/8/colors/accent2_2" csCatId="accent2" phldr="1"/>
      <dgm:spPr/>
      <dgm:t>
        <a:bodyPr/>
        <a:lstStyle/>
        <a:p>
          <a:endParaRPr lang="en-US"/>
        </a:p>
      </dgm:t>
    </dgm:pt>
    <dgm:pt modelId="{27789543-DF29-4B8B-9FD1-E6D8BA28FEAD}">
      <dgm:prSet/>
      <dgm:spPr/>
      <dgm:t>
        <a:bodyPr/>
        <a:lstStyle/>
        <a:p>
          <a:pPr>
            <a:lnSpc>
              <a:spcPct val="100000"/>
            </a:lnSpc>
            <a:defRPr b="1"/>
          </a:pPr>
          <a:r>
            <a:rPr lang="en-US"/>
            <a:t>Learning Rate</a:t>
          </a:r>
        </a:p>
      </dgm:t>
    </dgm:pt>
    <dgm:pt modelId="{0F88027A-5E61-49B2-B8EF-3156641DCA1A}" type="parTrans" cxnId="{3F65FE6D-0458-4A3F-9BAA-7C0E24AA1F46}">
      <dgm:prSet/>
      <dgm:spPr/>
      <dgm:t>
        <a:bodyPr/>
        <a:lstStyle/>
        <a:p>
          <a:endParaRPr lang="en-US"/>
        </a:p>
      </dgm:t>
    </dgm:pt>
    <dgm:pt modelId="{E92BE9F9-66AB-47ED-A00C-CE3B3471CB46}" type="sibTrans" cxnId="{3F65FE6D-0458-4A3F-9BAA-7C0E24AA1F46}">
      <dgm:prSet/>
      <dgm:spPr/>
      <dgm:t>
        <a:bodyPr/>
        <a:lstStyle/>
        <a:p>
          <a:endParaRPr lang="en-US"/>
        </a:p>
      </dgm:t>
    </dgm:pt>
    <dgm:pt modelId="{196C57B4-DC3F-478A-A6A6-F2C1AC31C362}">
      <dgm:prSet/>
      <dgm:spPr/>
      <dgm:t>
        <a:bodyPr/>
        <a:lstStyle/>
        <a:p>
          <a:pPr>
            <a:lnSpc>
              <a:spcPct val="100000"/>
            </a:lnSpc>
          </a:pPr>
          <a:r>
            <a:rPr lang="en-US"/>
            <a:t>The amount that the weights are updated during training is referred to as the step size or the “</a:t>
          </a:r>
          <a:r>
            <a:rPr lang="en-US" i="1"/>
            <a:t>learning rate</a:t>
          </a:r>
          <a:r>
            <a:rPr lang="en-US"/>
            <a:t>.”</a:t>
          </a:r>
        </a:p>
      </dgm:t>
    </dgm:pt>
    <dgm:pt modelId="{7132608E-6CC9-40CA-90E7-1ED40AD778E0}" type="parTrans" cxnId="{41A4C372-F8E0-4912-A61A-99A20EE50E3E}">
      <dgm:prSet/>
      <dgm:spPr/>
      <dgm:t>
        <a:bodyPr/>
        <a:lstStyle/>
        <a:p>
          <a:endParaRPr lang="en-US"/>
        </a:p>
      </dgm:t>
    </dgm:pt>
    <dgm:pt modelId="{D18BE870-7B78-4BA4-8282-3FC67617E8CC}" type="sibTrans" cxnId="{41A4C372-F8E0-4912-A61A-99A20EE50E3E}">
      <dgm:prSet/>
      <dgm:spPr/>
      <dgm:t>
        <a:bodyPr/>
        <a:lstStyle/>
        <a:p>
          <a:endParaRPr lang="en-US"/>
        </a:p>
      </dgm:t>
    </dgm:pt>
    <dgm:pt modelId="{F48B6364-633F-4798-984C-623FAD9808D7}">
      <dgm:prSet/>
      <dgm:spPr/>
      <dgm:t>
        <a:bodyPr/>
        <a:lstStyle/>
        <a:p>
          <a:pPr>
            <a:lnSpc>
              <a:spcPct val="100000"/>
            </a:lnSpc>
            <a:defRPr b="1"/>
          </a:pPr>
          <a:r>
            <a:rPr lang="en-US"/>
            <a:t>Momentum</a:t>
          </a:r>
        </a:p>
      </dgm:t>
    </dgm:pt>
    <dgm:pt modelId="{54E66778-ED75-4B9C-9149-86B7C21018C4}" type="parTrans" cxnId="{2B2325A0-6769-460C-BD6C-14D515F499BB}">
      <dgm:prSet/>
      <dgm:spPr/>
      <dgm:t>
        <a:bodyPr/>
        <a:lstStyle/>
        <a:p>
          <a:endParaRPr lang="en-US"/>
        </a:p>
      </dgm:t>
    </dgm:pt>
    <dgm:pt modelId="{36179EB5-612C-4936-B553-3F8179D5DEE8}" type="sibTrans" cxnId="{2B2325A0-6769-460C-BD6C-14D515F499BB}">
      <dgm:prSet/>
      <dgm:spPr/>
      <dgm:t>
        <a:bodyPr/>
        <a:lstStyle/>
        <a:p>
          <a:endParaRPr lang="en-US"/>
        </a:p>
      </dgm:t>
    </dgm:pt>
    <dgm:pt modelId="{E30E0618-7AB8-46C9-8B55-CBC93FBBFC8C}">
      <dgm:prSet/>
      <dgm:spPr/>
      <dgm:t>
        <a:bodyPr/>
        <a:lstStyle/>
        <a:p>
          <a:pPr>
            <a:lnSpc>
              <a:spcPct val="100000"/>
            </a:lnSpc>
            <a:defRPr b="1"/>
          </a:pPr>
          <a:r>
            <a:rPr lang="en-US"/>
            <a:t>Epochs</a:t>
          </a:r>
        </a:p>
      </dgm:t>
    </dgm:pt>
    <dgm:pt modelId="{7351880E-1C73-4654-9DFB-3A31CBEF2145}" type="parTrans" cxnId="{FBDD58BA-3232-4D63-841B-8A5B59AC56D1}">
      <dgm:prSet/>
      <dgm:spPr/>
      <dgm:t>
        <a:bodyPr/>
        <a:lstStyle/>
        <a:p>
          <a:endParaRPr lang="en-US"/>
        </a:p>
      </dgm:t>
    </dgm:pt>
    <dgm:pt modelId="{A70F6F1A-12C8-48F6-A78B-9C551520CD2F}" type="sibTrans" cxnId="{FBDD58BA-3232-4D63-841B-8A5B59AC56D1}">
      <dgm:prSet/>
      <dgm:spPr/>
      <dgm:t>
        <a:bodyPr/>
        <a:lstStyle/>
        <a:p>
          <a:endParaRPr lang="en-US"/>
        </a:p>
      </dgm:t>
    </dgm:pt>
    <dgm:pt modelId="{8FFA78C1-4179-2F41-B766-CB06DB4473BA}">
      <dgm:prSet/>
      <dgm:spPr/>
      <dgm:t>
        <a:bodyPr/>
        <a:lstStyle/>
        <a:p>
          <a:pPr>
            <a:lnSpc>
              <a:spcPct val="100000"/>
            </a:lnSpc>
          </a:pPr>
          <a:r>
            <a:rPr lang="en-US" b="0" i="0"/>
            <a:t>Momentum can smooth the progression of the learning algorithm that, in turn, can accelerate the training process.</a:t>
          </a:r>
          <a:endParaRPr lang="en-US"/>
        </a:p>
      </dgm:t>
    </dgm:pt>
    <dgm:pt modelId="{C1E331FD-B1E4-5143-86A1-89AD63AFCF6F}" type="parTrans" cxnId="{730E3338-91AC-B34D-8D24-EA3B4CE13BB3}">
      <dgm:prSet/>
      <dgm:spPr/>
      <dgm:t>
        <a:bodyPr/>
        <a:lstStyle/>
        <a:p>
          <a:endParaRPr lang="en-US"/>
        </a:p>
      </dgm:t>
    </dgm:pt>
    <dgm:pt modelId="{917FAB4E-19CB-CF46-9864-B6F7103AFDBB}" type="sibTrans" cxnId="{730E3338-91AC-B34D-8D24-EA3B4CE13BB3}">
      <dgm:prSet/>
      <dgm:spPr/>
      <dgm:t>
        <a:bodyPr/>
        <a:lstStyle/>
        <a:p>
          <a:endParaRPr lang="en-US"/>
        </a:p>
      </dgm:t>
    </dgm:pt>
    <dgm:pt modelId="{3E0FAEE5-C6C5-2F4E-80CA-3F46EF77819D}">
      <dgm:prSet/>
      <dgm:spPr/>
      <dgm:t>
        <a:bodyPr/>
        <a:lstStyle/>
        <a:p>
          <a:pPr>
            <a:lnSpc>
              <a:spcPct val="100000"/>
            </a:lnSpc>
          </a:pPr>
          <a:r>
            <a:rPr lang="en-US" b="0" i="0"/>
            <a:t>One Epoch is when an ENTIRE dataset is passed forward and backward through the neural network only ONCE.</a:t>
          </a:r>
          <a:endParaRPr lang="en-US"/>
        </a:p>
      </dgm:t>
    </dgm:pt>
    <dgm:pt modelId="{3916E75C-FE44-F74D-9AEE-41D93DC749C3}" type="parTrans" cxnId="{B20789F7-1A8C-4F4C-B198-EE6F19AD4399}">
      <dgm:prSet/>
      <dgm:spPr/>
      <dgm:t>
        <a:bodyPr/>
        <a:lstStyle/>
        <a:p>
          <a:endParaRPr lang="en-US"/>
        </a:p>
      </dgm:t>
    </dgm:pt>
    <dgm:pt modelId="{85883B6E-C319-6C44-9A21-C12D14456C5C}" type="sibTrans" cxnId="{B20789F7-1A8C-4F4C-B198-EE6F19AD4399}">
      <dgm:prSet/>
      <dgm:spPr/>
      <dgm:t>
        <a:bodyPr/>
        <a:lstStyle/>
        <a:p>
          <a:endParaRPr lang="en-US"/>
        </a:p>
      </dgm:t>
    </dgm:pt>
    <dgm:pt modelId="{D40701A7-0AB2-4A3B-8795-5294643F0810}" type="pres">
      <dgm:prSet presAssocID="{50AED366-3044-4CAD-A613-AD3D478355B7}" presName="root" presStyleCnt="0">
        <dgm:presLayoutVars>
          <dgm:dir/>
          <dgm:resizeHandles val="exact"/>
        </dgm:presLayoutVars>
      </dgm:prSet>
      <dgm:spPr/>
    </dgm:pt>
    <dgm:pt modelId="{FF002BEB-DEFE-4DD6-AAA0-F8DBAB8D5CD2}" type="pres">
      <dgm:prSet presAssocID="{27789543-DF29-4B8B-9FD1-E6D8BA28FEAD}" presName="compNode" presStyleCnt="0"/>
      <dgm:spPr/>
    </dgm:pt>
    <dgm:pt modelId="{0EB24BF4-8841-4CFB-ABE1-DB78D4381D00}" type="pres">
      <dgm:prSet presAssocID="{27789543-DF29-4B8B-9FD1-E6D8BA28FEA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A5CBFC4F-2A8C-4D9A-885E-B1BF8F262887}" type="pres">
      <dgm:prSet presAssocID="{27789543-DF29-4B8B-9FD1-E6D8BA28FEAD}" presName="iconSpace" presStyleCnt="0"/>
      <dgm:spPr/>
    </dgm:pt>
    <dgm:pt modelId="{CF0C1CD8-CD52-49F3-91DC-8DFF489765DA}" type="pres">
      <dgm:prSet presAssocID="{27789543-DF29-4B8B-9FD1-E6D8BA28FEAD}" presName="parTx" presStyleLbl="revTx" presStyleIdx="0" presStyleCnt="6">
        <dgm:presLayoutVars>
          <dgm:chMax val="0"/>
          <dgm:chPref val="0"/>
        </dgm:presLayoutVars>
      </dgm:prSet>
      <dgm:spPr/>
    </dgm:pt>
    <dgm:pt modelId="{9EC35CCC-E2DA-4D99-BD73-BCE173F5D432}" type="pres">
      <dgm:prSet presAssocID="{27789543-DF29-4B8B-9FD1-E6D8BA28FEAD}" presName="txSpace" presStyleCnt="0"/>
      <dgm:spPr/>
    </dgm:pt>
    <dgm:pt modelId="{E8BC2282-5A0C-498D-99A9-0918F14D1970}" type="pres">
      <dgm:prSet presAssocID="{27789543-DF29-4B8B-9FD1-E6D8BA28FEAD}" presName="desTx" presStyleLbl="revTx" presStyleIdx="1" presStyleCnt="6">
        <dgm:presLayoutVars/>
      </dgm:prSet>
      <dgm:spPr/>
    </dgm:pt>
    <dgm:pt modelId="{58A670C7-E7AA-4A9F-94A9-2F524EDE26B7}" type="pres">
      <dgm:prSet presAssocID="{E92BE9F9-66AB-47ED-A00C-CE3B3471CB46}" presName="sibTrans" presStyleCnt="0"/>
      <dgm:spPr/>
    </dgm:pt>
    <dgm:pt modelId="{3025C8C4-CB91-463B-8060-C09C01C39922}" type="pres">
      <dgm:prSet presAssocID="{F48B6364-633F-4798-984C-623FAD9808D7}" presName="compNode" presStyleCnt="0"/>
      <dgm:spPr/>
    </dgm:pt>
    <dgm:pt modelId="{987EC5F0-2EE6-4555-ACA1-60D367A10196}" type="pres">
      <dgm:prSet presAssocID="{F48B6364-633F-4798-984C-623FAD9808D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8439A251-BB56-46D5-865C-F2D5756A4542}" type="pres">
      <dgm:prSet presAssocID="{F48B6364-633F-4798-984C-623FAD9808D7}" presName="iconSpace" presStyleCnt="0"/>
      <dgm:spPr/>
    </dgm:pt>
    <dgm:pt modelId="{E26FBF77-EA85-400B-AAA1-AE42B1D155B1}" type="pres">
      <dgm:prSet presAssocID="{F48B6364-633F-4798-984C-623FAD9808D7}" presName="parTx" presStyleLbl="revTx" presStyleIdx="2" presStyleCnt="6">
        <dgm:presLayoutVars>
          <dgm:chMax val="0"/>
          <dgm:chPref val="0"/>
        </dgm:presLayoutVars>
      </dgm:prSet>
      <dgm:spPr/>
    </dgm:pt>
    <dgm:pt modelId="{BB258154-5417-4E4C-82E2-8DBFBE66E936}" type="pres">
      <dgm:prSet presAssocID="{F48B6364-633F-4798-984C-623FAD9808D7}" presName="txSpace" presStyleCnt="0"/>
      <dgm:spPr/>
    </dgm:pt>
    <dgm:pt modelId="{B09F498B-F6A7-4383-83E9-14BD31F34D50}" type="pres">
      <dgm:prSet presAssocID="{F48B6364-633F-4798-984C-623FAD9808D7}" presName="desTx" presStyleLbl="revTx" presStyleIdx="3" presStyleCnt="6">
        <dgm:presLayoutVars/>
      </dgm:prSet>
      <dgm:spPr/>
    </dgm:pt>
    <dgm:pt modelId="{00033CA2-8737-47AB-9E43-690F8B31ADFB}" type="pres">
      <dgm:prSet presAssocID="{36179EB5-612C-4936-B553-3F8179D5DEE8}" presName="sibTrans" presStyleCnt="0"/>
      <dgm:spPr/>
    </dgm:pt>
    <dgm:pt modelId="{21A1D154-5A6E-4633-8E5F-73E0F02B28A6}" type="pres">
      <dgm:prSet presAssocID="{E30E0618-7AB8-46C9-8B55-CBC93FBBFC8C}" presName="compNode" presStyleCnt="0"/>
      <dgm:spPr/>
    </dgm:pt>
    <dgm:pt modelId="{38BE128B-8AC2-466A-9975-AFCC60B5ED5C}" type="pres">
      <dgm:prSet presAssocID="{E30E0618-7AB8-46C9-8B55-CBC93FBBFC8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7FDF2B8C-C8D1-4FB3-9E6F-A96789C5B237}" type="pres">
      <dgm:prSet presAssocID="{E30E0618-7AB8-46C9-8B55-CBC93FBBFC8C}" presName="iconSpace" presStyleCnt="0"/>
      <dgm:spPr/>
    </dgm:pt>
    <dgm:pt modelId="{48362EDD-AAEF-4F21-A62B-CE0F71237642}" type="pres">
      <dgm:prSet presAssocID="{E30E0618-7AB8-46C9-8B55-CBC93FBBFC8C}" presName="parTx" presStyleLbl="revTx" presStyleIdx="4" presStyleCnt="6">
        <dgm:presLayoutVars>
          <dgm:chMax val="0"/>
          <dgm:chPref val="0"/>
        </dgm:presLayoutVars>
      </dgm:prSet>
      <dgm:spPr/>
    </dgm:pt>
    <dgm:pt modelId="{962E5216-628A-40D2-8399-4CDE9E1ED05C}" type="pres">
      <dgm:prSet presAssocID="{E30E0618-7AB8-46C9-8B55-CBC93FBBFC8C}" presName="txSpace" presStyleCnt="0"/>
      <dgm:spPr/>
    </dgm:pt>
    <dgm:pt modelId="{EEDBD555-0CAB-445D-9026-CBCEBBF01A1C}" type="pres">
      <dgm:prSet presAssocID="{E30E0618-7AB8-46C9-8B55-CBC93FBBFC8C}" presName="desTx" presStyleLbl="revTx" presStyleIdx="5" presStyleCnt="6">
        <dgm:presLayoutVars/>
      </dgm:prSet>
      <dgm:spPr/>
    </dgm:pt>
  </dgm:ptLst>
  <dgm:cxnLst>
    <dgm:cxn modelId="{730E3338-91AC-B34D-8D24-EA3B4CE13BB3}" srcId="{F48B6364-633F-4798-984C-623FAD9808D7}" destId="{8FFA78C1-4179-2F41-B766-CB06DB4473BA}" srcOrd="0" destOrd="0" parTransId="{C1E331FD-B1E4-5143-86A1-89AD63AFCF6F}" sibTransId="{917FAB4E-19CB-CF46-9864-B6F7103AFDBB}"/>
    <dgm:cxn modelId="{EEE22F49-7B21-714F-85E0-A1ABB41A5EDB}" type="presOf" srcId="{8FFA78C1-4179-2F41-B766-CB06DB4473BA}" destId="{B09F498B-F6A7-4383-83E9-14BD31F34D50}" srcOrd="0" destOrd="0" presId="urn:microsoft.com/office/officeart/2018/5/layout/CenteredIconLabelDescriptionList"/>
    <dgm:cxn modelId="{E5F55C52-D7C3-E54E-829E-8BE5FD1C856E}" type="presOf" srcId="{27789543-DF29-4B8B-9FD1-E6D8BA28FEAD}" destId="{CF0C1CD8-CD52-49F3-91DC-8DFF489765DA}" srcOrd="0" destOrd="0" presId="urn:microsoft.com/office/officeart/2018/5/layout/CenteredIconLabelDescriptionList"/>
    <dgm:cxn modelId="{3F65FE6D-0458-4A3F-9BAA-7C0E24AA1F46}" srcId="{50AED366-3044-4CAD-A613-AD3D478355B7}" destId="{27789543-DF29-4B8B-9FD1-E6D8BA28FEAD}" srcOrd="0" destOrd="0" parTransId="{0F88027A-5E61-49B2-B8EF-3156641DCA1A}" sibTransId="{E92BE9F9-66AB-47ED-A00C-CE3B3471CB46}"/>
    <dgm:cxn modelId="{41A4C372-F8E0-4912-A61A-99A20EE50E3E}" srcId="{27789543-DF29-4B8B-9FD1-E6D8BA28FEAD}" destId="{196C57B4-DC3F-478A-A6A6-F2C1AC31C362}" srcOrd="0" destOrd="0" parTransId="{7132608E-6CC9-40CA-90E7-1ED40AD778E0}" sibTransId="{D18BE870-7B78-4BA4-8282-3FC67617E8CC}"/>
    <dgm:cxn modelId="{A3994481-0273-3645-A1E4-72516C5E844A}" type="presOf" srcId="{50AED366-3044-4CAD-A613-AD3D478355B7}" destId="{D40701A7-0AB2-4A3B-8795-5294643F0810}" srcOrd="0" destOrd="0" presId="urn:microsoft.com/office/officeart/2018/5/layout/CenteredIconLabelDescriptionList"/>
    <dgm:cxn modelId="{2B2325A0-6769-460C-BD6C-14D515F499BB}" srcId="{50AED366-3044-4CAD-A613-AD3D478355B7}" destId="{F48B6364-633F-4798-984C-623FAD9808D7}" srcOrd="1" destOrd="0" parTransId="{54E66778-ED75-4B9C-9149-86B7C21018C4}" sibTransId="{36179EB5-612C-4936-B553-3F8179D5DEE8}"/>
    <dgm:cxn modelId="{E6FA66AB-927A-4B4E-A822-1AF3A42FD99A}" type="presOf" srcId="{196C57B4-DC3F-478A-A6A6-F2C1AC31C362}" destId="{E8BC2282-5A0C-498D-99A9-0918F14D1970}" srcOrd="0" destOrd="0" presId="urn:microsoft.com/office/officeart/2018/5/layout/CenteredIconLabelDescriptionList"/>
    <dgm:cxn modelId="{FBDD58BA-3232-4D63-841B-8A5B59AC56D1}" srcId="{50AED366-3044-4CAD-A613-AD3D478355B7}" destId="{E30E0618-7AB8-46C9-8B55-CBC93FBBFC8C}" srcOrd="2" destOrd="0" parTransId="{7351880E-1C73-4654-9DFB-3A31CBEF2145}" sibTransId="{A70F6F1A-12C8-48F6-A78B-9C551520CD2F}"/>
    <dgm:cxn modelId="{C3E72FD5-663E-6A44-8324-53302E7B3CD8}" type="presOf" srcId="{F48B6364-633F-4798-984C-623FAD9808D7}" destId="{E26FBF77-EA85-400B-AAA1-AE42B1D155B1}" srcOrd="0" destOrd="0" presId="urn:microsoft.com/office/officeart/2018/5/layout/CenteredIconLabelDescriptionList"/>
    <dgm:cxn modelId="{9FBAD8E2-0991-AB48-BDE6-BBF9E99DCEA1}" type="presOf" srcId="{3E0FAEE5-C6C5-2F4E-80CA-3F46EF77819D}" destId="{EEDBD555-0CAB-445D-9026-CBCEBBF01A1C}" srcOrd="0" destOrd="0" presId="urn:microsoft.com/office/officeart/2018/5/layout/CenteredIconLabelDescriptionList"/>
    <dgm:cxn modelId="{A43150E7-2E2E-4C40-BC26-5DAEB974D165}" type="presOf" srcId="{E30E0618-7AB8-46C9-8B55-CBC93FBBFC8C}" destId="{48362EDD-AAEF-4F21-A62B-CE0F71237642}" srcOrd="0" destOrd="0" presId="urn:microsoft.com/office/officeart/2018/5/layout/CenteredIconLabelDescriptionList"/>
    <dgm:cxn modelId="{B20789F7-1A8C-4F4C-B198-EE6F19AD4399}" srcId="{E30E0618-7AB8-46C9-8B55-CBC93FBBFC8C}" destId="{3E0FAEE5-C6C5-2F4E-80CA-3F46EF77819D}" srcOrd="0" destOrd="0" parTransId="{3916E75C-FE44-F74D-9AEE-41D93DC749C3}" sibTransId="{85883B6E-C319-6C44-9A21-C12D14456C5C}"/>
    <dgm:cxn modelId="{BAA77F8A-6FA2-5B4C-BCAE-97C8DF47B0D1}" type="presParOf" srcId="{D40701A7-0AB2-4A3B-8795-5294643F0810}" destId="{FF002BEB-DEFE-4DD6-AAA0-F8DBAB8D5CD2}" srcOrd="0" destOrd="0" presId="urn:microsoft.com/office/officeart/2018/5/layout/CenteredIconLabelDescriptionList"/>
    <dgm:cxn modelId="{CE6C026D-73D0-D347-9675-8FC896B092FD}" type="presParOf" srcId="{FF002BEB-DEFE-4DD6-AAA0-F8DBAB8D5CD2}" destId="{0EB24BF4-8841-4CFB-ABE1-DB78D4381D00}" srcOrd="0" destOrd="0" presId="urn:microsoft.com/office/officeart/2018/5/layout/CenteredIconLabelDescriptionList"/>
    <dgm:cxn modelId="{AB97E907-25FC-C446-A6DF-4CE19D0FC748}" type="presParOf" srcId="{FF002BEB-DEFE-4DD6-AAA0-F8DBAB8D5CD2}" destId="{A5CBFC4F-2A8C-4D9A-885E-B1BF8F262887}" srcOrd="1" destOrd="0" presId="urn:microsoft.com/office/officeart/2018/5/layout/CenteredIconLabelDescriptionList"/>
    <dgm:cxn modelId="{58AB2E00-14E9-CF42-A5DF-4E7B313D4850}" type="presParOf" srcId="{FF002BEB-DEFE-4DD6-AAA0-F8DBAB8D5CD2}" destId="{CF0C1CD8-CD52-49F3-91DC-8DFF489765DA}" srcOrd="2" destOrd="0" presId="urn:microsoft.com/office/officeart/2018/5/layout/CenteredIconLabelDescriptionList"/>
    <dgm:cxn modelId="{E2FA173D-527A-D54C-8C3F-78B1E9DEE0E0}" type="presParOf" srcId="{FF002BEB-DEFE-4DD6-AAA0-F8DBAB8D5CD2}" destId="{9EC35CCC-E2DA-4D99-BD73-BCE173F5D432}" srcOrd="3" destOrd="0" presId="urn:microsoft.com/office/officeart/2018/5/layout/CenteredIconLabelDescriptionList"/>
    <dgm:cxn modelId="{E11E8C73-3F1B-BF48-BFE0-ABE958E7EB3F}" type="presParOf" srcId="{FF002BEB-DEFE-4DD6-AAA0-F8DBAB8D5CD2}" destId="{E8BC2282-5A0C-498D-99A9-0918F14D1970}" srcOrd="4" destOrd="0" presId="urn:microsoft.com/office/officeart/2018/5/layout/CenteredIconLabelDescriptionList"/>
    <dgm:cxn modelId="{9A363177-9B4E-6E4C-8B56-DCBDF0A85E7C}" type="presParOf" srcId="{D40701A7-0AB2-4A3B-8795-5294643F0810}" destId="{58A670C7-E7AA-4A9F-94A9-2F524EDE26B7}" srcOrd="1" destOrd="0" presId="urn:microsoft.com/office/officeart/2018/5/layout/CenteredIconLabelDescriptionList"/>
    <dgm:cxn modelId="{4D9A93C1-0955-4643-AAF5-65B240A6932C}" type="presParOf" srcId="{D40701A7-0AB2-4A3B-8795-5294643F0810}" destId="{3025C8C4-CB91-463B-8060-C09C01C39922}" srcOrd="2" destOrd="0" presId="urn:microsoft.com/office/officeart/2018/5/layout/CenteredIconLabelDescriptionList"/>
    <dgm:cxn modelId="{110C59CE-1BD0-B348-AFD7-B240CCBB17F9}" type="presParOf" srcId="{3025C8C4-CB91-463B-8060-C09C01C39922}" destId="{987EC5F0-2EE6-4555-ACA1-60D367A10196}" srcOrd="0" destOrd="0" presId="urn:microsoft.com/office/officeart/2018/5/layout/CenteredIconLabelDescriptionList"/>
    <dgm:cxn modelId="{7F4A2FCA-5A34-004B-9589-38DEBE0E488C}" type="presParOf" srcId="{3025C8C4-CB91-463B-8060-C09C01C39922}" destId="{8439A251-BB56-46D5-865C-F2D5756A4542}" srcOrd="1" destOrd="0" presId="urn:microsoft.com/office/officeart/2018/5/layout/CenteredIconLabelDescriptionList"/>
    <dgm:cxn modelId="{5314C2B5-3645-0A47-8F15-4F571AA114D3}" type="presParOf" srcId="{3025C8C4-CB91-463B-8060-C09C01C39922}" destId="{E26FBF77-EA85-400B-AAA1-AE42B1D155B1}" srcOrd="2" destOrd="0" presId="urn:microsoft.com/office/officeart/2018/5/layout/CenteredIconLabelDescriptionList"/>
    <dgm:cxn modelId="{4653AED8-6849-004E-98EF-450E999B0142}" type="presParOf" srcId="{3025C8C4-CB91-463B-8060-C09C01C39922}" destId="{BB258154-5417-4E4C-82E2-8DBFBE66E936}" srcOrd="3" destOrd="0" presId="urn:microsoft.com/office/officeart/2018/5/layout/CenteredIconLabelDescriptionList"/>
    <dgm:cxn modelId="{2595C89E-0093-7A4D-9840-AF53A3468C8E}" type="presParOf" srcId="{3025C8C4-CB91-463B-8060-C09C01C39922}" destId="{B09F498B-F6A7-4383-83E9-14BD31F34D50}" srcOrd="4" destOrd="0" presId="urn:microsoft.com/office/officeart/2018/5/layout/CenteredIconLabelDescriptionList"/>
    <dgm:cxn modelId="{D067D2D9-A2CA-3D40-B55E-6B56C3C98023}" type="presParOf" srcId="{D40701A7-0AB2-4A3B-8795-5294643F0810}" destId="{00033CA2-8737-47AB-9E43-690F8B31ADFB}" srcOrd="3" destOrd="0" presId="urn:microsoft.com/office/officeart/2018/5/layout/CenteredIconLabelDescriptionList"/>
    <dgm:cxn modelId="{C31DF51D-3010-2446-8E11-80CCB5AD1A1F}" type="presParOf" srcId="{D40701A7-0AB2-4A3B-8795-5294643F0810}" destId="{21A1D154-5A6E-4633-8E5F-73E0F02B28A6}" srcOrd="4" destOrd="0" presId="urn:microsoft.com/office/officeart/2018/5/layout/CenteredIconLabelDescriptionList"/>
    <dgm:cxn modelId="{1E32C2D0-39B3-5744-A6C1-116E45279129}" type="presParOf" srcId="{21A1D154-5A6E-4633-8E5F-73E0F02B28A6}" destId="{38BE128B-8AC2-466A-9975-AFCC60B5ED5C}" srcOrd="0" destOrd="0" presId="urn:microsoft.com/office/officeart/2018/5/layout/CenteredIconLabelDescriptionList"/>
    <dgm:cxn modelId="{16EDF44C-38E9-344C-AA84-B0BFC64EBB51}" type="presParOf" srcId="{21A1D154-5A6E-4633-8E5F-73E0F02B28A6}" destId="{7FDF2B8C-C8D1-4FB3-9E6F-A96789C5B237}" srcOrd="1" destOrd="0" presId="urn:microsoft.com/office/officeart/2018/5/layout/CenteredIconLabelDescriptionList"/>
    <dgm:cxn modelId="{07BA42B1-7AC8-AF46-B8D1-2F1CECBA5514}" type="presParOf" srcId="{21A1D154-5A6E-4633-8E5F-73E0F02B28A6}" destId="{48362EDD-AAEF-4F21-A62B-CE0F71237642}" srcOrd="2" destOrd="0" presId="urn:microsoft.com/office/officeart/2018/5/layout/CenteredIconLabelDescriptionList"/>
    <dgm:cxn modelId="{58D2FB47-4E21-774A-9B3B-015A8DFE7876}" type="presParOf" srcId="{21A1D154-5A6E-4633-8E5F-73E0F02B28A6}" destId="{962E5216-628A-40D2-8399-4CDE9E1ED05C}" srcOrd="3" destOrd="0" presId="urn:microsoft.com/office/officeart/2018/5/layout/CenteredIconLabelDescriptionList"/>
    <dgm:cxn modelId="{0FE3B7F8-9810-F34D-B1C2-A267781A5FFB}" type="presParOf" srcId="{21A1D154-5A6E-4633-8E5F-73E0F02B28A6}" destId="{EEDBD555-0CAB-445D-9026-CBCEBBF01A1C}"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1B4F13-9CC9-A843-84DA-95F101B5D03D}" type="doc">
      <dgm:prSet loTypeId="urn:microsoft.com/office/officeart/2005/8/layout/orgChart1" loCatId="" qsTypeId="urn:microsoft.com/office/officeart/2005/8/quickstyle/simple5" qsCatId="simple" csTypeId="urn:microsoft.com/office/officeart/2005/8/colors/colorful1" csCatId="colorful" phldr="1"/>
      <dgm:spPr/>
      <dgm:t>
        <a:bodyPr/>
        <a:lstStyle/>
        <a:p>
          <a:endParaRPr lang="en-US"/>
        </a:p>
      </dgm:t>
    </dgm:pt>
    <dgm:pt modelId="{44ECFEB5-1E24-9043-8348-E4872D635AEC}">
      <dgm:prSet phldrT="[Text]">
        <dgm:style>
          <a:lnRef idx="0">
            <a:scrgbClr r="0" g="0" b="0"/>
          </a:lnRef>
          <a:fillRef idx="0">
            <a:scrgbClr r="0" g="0" b="0"/>
          </a:fillRef>
          <a:effectRef idx="0">
            <a:scrgbClr r="0" g="0" b="0"/>
          </a:effectRef>
          <a:fontRef idx="minor">
            <a:schemeClr val="lt1"/>
          </a:fontRef>
        </dgm:style>
      </dgm:prSet>
      <dgm:spPr>
        <a:solidFill>
          <a:schemeClr val="dk1"/>
        </a:solidFill>
        <a:ln>
          <a:noFill/>
        </a:ln>
      </dgm:spPr>
      <dgm:t>
        <a:bodyPr/>
        <a:lstStyle/>
        <a:p>
          <a:r>
            <a:rPr lang="en-US" dirty="0"/>
            <a:t>Computer Vision</a:t>
          </a:r>
        </a:p>
      </dgm:t>
    </dgm:pt>
    <dgm:pt modelId="{B3B0250E-4615-1244-AEED-6DE514E77347}" type="parTrans" cxnId="{2EF4E6AF-4413-994B-A1F0-D3BED187FE7B}">
      <dgm:prSet/>
      <dgm:spPr/>
      <dgm:t>
        <a:bodyPr/>
        <a:lstStyle/>
        <a:p>
          <a:endParaRPr lang="en-US"/>
        </a:p>
      </dgm:t>
    </dgm:pt>
    <dgm:pt modelId="{A8D3F43A-619D-944F-B752-EF300C89CDC6}" type="sibTrans" cxnId="{2EF4E6AF-4413-994B-A1F0-D3BED187FE7B}">
      <dgm:prSet/>
      <dgm:spPr/>
      <dgm:t>
        <a:bodyPr/>
        <a:lstStyle/>
        <a:p>
          <a:endParaRPr lang="en-US"/>
        </a:p>
      </dgm:t>
    </dgm:pt>
    <dgm:pt modelId="{2A68193E-4692-C24A-B8BD-5B78DDFCA964}">
      <dgm:prSet phldrT="[Text]"/>
      <dgm:spPr>
        <a:solidFill>
          <a:schemeClr val="accent2"/>
        </a:solidFill>
      </dgm:spPr>
      <dgm:t>
        <a:bodyPr/>
        <a:lstStyle/>
        <a:p>
          <a:r>
            <a:rPr lang="en-US" dirty="0"/>
            <a:t>Image Classification</a:t>
          </a:r>
        </a:p>
      </dgm:t>
    </dgm:pt>
    <dgm:pt modelId="{0E63BE08-7AD4-3D48-8915-1318D0C05A09}" type="parTrans" cxnId="{887B993A-03B4-F74A-801B-0E2BF32D3446}">
      <dgm:prSet/>
      <dgm:spPr/>
      <dgm:t>
        <a:bodyPr/>
        <a:lstStyle/>
        <a:p>
          <a:endParaRPr lang="en-US"/>
        </a:p>
      </dgm:t>
    </dgm:pt>
    <dgm:pt modelId="{3299053C-C6CB-EC40-95DD-CB007BA9032D}" type="sibTrans" cxnId="{887B993A-03B4-F74A-801B-0E2BF32D3446}">
      <dgm:prSet/>
      <dgm:spPr/>
      <dgm:t>
        <a:bodyPr/>
        <a:lstStyle/>
        <a:p>
          <a:endParaRPr lang="en-US"/>
        </a:p>
      </dgm:t>
    </dgm:pt>
    <dgm:pt modelId="{A508CC23-4792-6D49-A727-A4D6745AC16B}">
      <dgm:prSet phldrT="[Text]">
        <dgm:style>
          <a:lnRef idx="0">
            <a:scrgbClr r="0" g="0" b="0"/>
          </a:lnRef>
          <a:fillRef idx="0">
            <a:scrgbClr r="0" g="0" b="0"/>
          </a:fillRef>
          <a:effectRef idx="0">
            <a:scrgbClr r="0" g="0" b="0"/>
          </a:effectRef>
          <a:fontRef idx="minor">
            <a:schemeClr val="lt1"/>
          </a:fontRef>
        </dgm:style>
      </dgm:prSet>
      <dgm:spPr>
        <a:solidFill>
          <a:schemeClr val="dk1"/>
        </a:solidFill>
        <a:ln>
          <a:noFill/>
        </a:ln>
      </dgm:spPr>
      <dgm:t>
        <a:bodyPr/>
        <a:lstStyle/>
        <a:p>
          <a:r>
            <a:rPr lang="en-US" dirty="0"/>
            <a:t>Object Segmentation</a:t>
          </a:r>
        </a:p>
      </dgm:t>
    </dgm:pt>
    <dgm:pt modelId="{FA699FA4-9601-014C-9748-5624E884B306}" type="parTrans" cxnId="{476614E0-32B7-B645-A02A-8DD217489209}">
      <dgm:prSet/>
      <dgm:spPr/>
      <dgm:t>
        <a:bodyPr/>
        <a:lstStyle/>
        <a:p>
          <a:endParaRPr lang="en-US"/>
        </a:p>
      </dgm:t>
    </dgm:pt>
    <dgm:pt modelId="{CEFC6C9A-DCBD-E140-AA16-35A9BD48AE33}" type="sibTrans" cxnId="{476614E0-32B7-B645-A02A-8DD217489209}">
      <dgm:prSet/>
      <dgm:spPr/>
      <dgm:t>
        <a:bodyPr/>
        <a:lstStyle/>
        <a:p>
          <a:endParaRPr lang="en-US"/>
        </a:p>
      </dgm:t>
    </dgm:pt>
    <dgm:pt modelId="{FEDE9D97-B845-6B47-9DCA-975B4FCC1031}">
      <dgm:prSet phldrT="[Text]">
        <dgm:style>
          <a:lnRef idx="0">
            <a:scrgbClr r="0" g="0" b="0"/>
          </a:lnRef>
          <a:fillRef idx="0">
            <a:scrgbClr r="0" g="0" b="0"/>
          </a:fillRef>
          <a:effectRef idx="0">
            <a:scrgbClr r="0" g="0" b="0"/>
          </a:effectRef>
          <a:fontRef idx="minor">
            <a:schemeClr val="lt1"/>
          </a:fontRef>
        </dgm:style>
      </dgm:prSet>
      <dgm:spPr>
        <a:solidFill>
          <a:schemeClr val="dk1"/>
        </a:solidFill>
        <a:ln>
          <a:noFill/>
        </a:ln>
      </dgm:spPr>
      <dgm:t>
        <a:bodyPr/>
        <a:lstStyle/>
        <a:p>
          <a:r>
            <a:rPr lang="en-US" dirty="0"/>
            <a:t>Instance Segmentation</a:t>
          </a:r>
        </a:p>
      </dgm:t>
    </dgm:pt>
    <dgm:pt modelId="{7F1DF6BC-12C1-9743-BC2F-2681E21E1764}" type="parTrans" cxnId="{3828BB52-86B9-684C-87AE-C330C840BAD1}">
      <dgm:prSet/>
      <dgm:spPr/>
      <dgm:t>
        <a:bodyPr/>
        <a:lstStyle/>
        <a:p>
          <a:endParaRPr lang="en-US"/>
        </a:p>
      </dgm:t>
    </dgm:pt>
    <dgm:pt modelId="{86AA2B58-17AB-9143-A6F9-0E95EC9B7CC3}" type="sibTrans" cxnId="{3828BB52-86B9-684C-87AE-C330C840BAD1}">
      <dgm:prSet/>
      <dgm:spPr/>
      <dgm:t>
        <a:bodyPr/>
        <a:lstStyle/>
        <a:p>
          <a:endParaRPr lang="en-US"/>
        </a:p>
      </dgm:t>
    </dgm:pt>
    <dgm:pt modelId="{A23B4A41-DFEA-6B46-A79E-B2A122F6FC3A}" type="pres">
      <dgm:prSet presAssocID="{FC1B4F13-9CC9-A843-84DA-95F101B5D03D}" presName="hierChild1" presStyleCnt="0">
        <dgm:presLayoutVars>
          <dgm:orgChart val="1"/>
          <dgm:chPref val="1"/>
          <dgm:dir/>
          <dgm:animOne val="branch"/>
          <dgm:animLvl val="lvl"/>
          <dgm:resizeHandles/>
        </dgm:presLayoutVars>
      </dgm:prSet>
      <dgm:spPr/>
    </dgm:pt>
    <dgm:pt modelId="{CC33F908-08B2-0845-A151-0E0329B51ED6}" type="pres">
      <dgm:prSet presAssocID="{44ECFEB5-1E24-9043-8348-E4872D635AEC}" presName="hierRoot1" presStyleCnt="0">
        <dgm:presLayoutVars>
          <dgm:hierBranch val="init"/>
        </dgm:presLayoutVars>
      </dgm:prSet>
      <dgm:spPr/>
    </dgm:pt>
    <dgm:pt modelId="{8F88D320-6238-4646-99A3-C5B9D11605EC}" type="pres">
      <dgm:prSet presAssocID="{44ECFEB5-1E24-9043-8348-E4872D635AEC}" presName="rootComposite1" presStyleCnt="0"/>
      <dgm:spPr/>
    </dgm:pt>
    <dgm:pt modelId="{E6531DFE-1B08-AE47-A590-86105347C2D8}" type="pres">
      <dgm:prSet presAssocID="{44ECFEB5-1E24-9043-8348-E4872D635AEC}" presName="rootText1" presStyleLbl="node0" presStyleIdx="0" presStyleCnt="1" custLinFactNeighborX="-1393" custLinFactNeighborY="-10801">
        <dgm:presLayoutVars>
          <dgm:chPref val="3"/>
        </dgm:presLayoutVars>
      </dgm:prSet>
      <dgm:spPr/>
    </dgm:pt>
    <dgm:pt modelId="{9B7C1CD4-56B4-FD4A-BA6D-1EC07E4A0071}" type="pres">
      <dgm:prSet presAssocID="{44ECFEB5-1E24-9043-8348-E4872D635AEC}" presName="rootConnector1" presStyleLbl="node1" presStyleIdx="0" presStyleCnt="0"/>
      <dgm:spPr/>
    </dgm:pt>
    <dgm:pt modelId="{D409F3B6-0620-814E-8FCD-3D8BE9EDC18F}" type="pres">
      <dgm:prSet presAssocID="{44ECFEB5-1E24-9043-8348-E4872D635AEC}" presName="hierChild2" presStyleCnt="0"/>
      <dgm:spPr/>
    </dgm:pt>
    <dgm:pt modelId="{886215D4-90B8-8E43-AD04-0B95CE141AAC}" type="pres">
      <dgm:prSet presAssocID="{0E63BE08-7AD4-3D48-8915-1318D0C05A09}" presName="Name37" presStyleLbl="parChTrans1D2" presStyleIdx="0" presStyleCnt="3"/>
      <dgm:spPr/>
    </dgm:pt>
    <dgm:pt modelId="{7A06B163-68FC-1E48-823B-553082464BB6}" type="pres">
      <dgm:prSet presAssocID="{2A68193E-4692-C24A-B8BD-5B78DDFCA964}" presName="hierRoot2" presStyleCnt="0">
        <dgm:presLayoutVars>
          <dgm:hierBranch val="init"/>
        </dgm:presLayoutVars>
      </dgm:prSet>
      <dgm:spPr/>
    </dgm:pt>
    <dgm:pt modelId="{4539AF51-C873-6F4D-8F0E-FD5C77EFAA2B}" type="pres">
      <dgm:prSet presAssocID="{2A68193E-4692-C24A-B8BD-5B78DDFCA964}" presName="rootComposite" presStyleCnt="0"/>
      <dgm:spPr/>
    </dgm:pt>
    <dgm:pt modelId="{8BA9D93D-8965-8B4A-856E-C1DC00261E70}" type="pres">
      <dgm:prSet presAssocID="{2A68193E-4692-C24A-B8BD-5B78DDFCA964}" presName="rootText" presStyleLbl="node2" presStyleIdx="0" presStyleCnt="3">
        <dgm:presLayoutVars>
          <dgm:chPref val="3"/>
        </dgm:presLayoutVars>
      </dgm:prSet>
      <dgm:spPr/>
    </dgm:pt>
    <dgm:pt modelId="{B7575263-4D43-BF43-B805-B63A8945127E}" type="pres">
      <dgm:prSet presAssocID="{2A68193E-4692-C24A-B8BD-5B78DDFCA964}" presName="rootConnector" presStyleLbl="node2" presStyleIdx="0" presStyleCnt="3"/>
      <dgm:spPr/>
    </dgm:pt>
    <dgm:pt modelId="{887110A9-273D-E84B-A793-FF471769DB4D}" type="pres">
      <dgm:prSet presAssocID="{2A68193E-4692-C24A-B8BD-5B78DDFCA964}" presName="hierChild4" presStyleCnt="0"/>
      <dgm:spPr/>
    </dgm:pt>
    <dgm:pt modelId="{9A9179CA-C8E9-DD42-86F4-30AE47B0E0E6}" type="pres">
      <dgm:prSet presAssocID="{2A68193E-4692-C24A-B8BD-5B78DDFCA964}" presName="hierChild5" presStyleCnt="0"/>
      <dgm:spPr/>
    </dgm:pt>
    <dgm:pt modelId="{88E08628-5CC0-644D-8048-5DA856F88D3B}" type="pres">
      <dgm:prSet presAssocID="{FA699FA4-9601-014C-9748-5624E884B306}" presName="Name37" presStyleLbl="parChTrans1D2" presStyleIdx="1" presStyleCnt="3"/>
      <dgm:spPr/>
    </dgm:pt>
    <dgm:pt modelId="{5533FF78-9637-D140-AE19-E1A2EAC24400}" type="pres">
      <dgm:prSet presAssocID="{A508CC23-4792-6D49-A727-A4D6745AC16B}" presName="hierRoot2" presStyleCnt="0">
        <dgm:presLayoutVars>
          <dgm:hierBranch val="init"/>
        </dgm:presLayoutVars>
      </dgm:prSet>
      <dgm:spPr/>
    </dgm:pt>
    <dgm:pt modelId="{3CD41A8F-230C-1144-9D41-96F5C0E86177}" type="pres">
      <dgm:prSet presAssocID="{A508CC23-4792-6D49-A727-A4D6745AC16B}" presName="rootComposite" presStyleCnt="0"/>
      <dgm:spPr/>
    </dgm:pt>
    <dgm:pt modelId="{27ED482E-3EB2-9448-8A49-95753B29EF39}" type="pres">
      <dgm:prSet presAssocID="{A508CC23-4792-6D49-A727-A4D6745AC16B}" presName="rootText" presStyleLbl="node2" presStyleIdx="1" presStyleCnt="3">
        <dgm:presLayoutVars>
          <dgm:chPref val="3"/>
        </dgm:presLayoutVars>
      </dgm:prSet>
      <dgm:spPr/>
    </dgm:pt>
    <dgm:pt modelId="{118F5BAF-3712-934B-8C6B-EC22C282B766}" type="pres">
      <dgm:prSet presAssocID="{A508CC23-4792-6D49-A727-A4D6745AC16B}" presName="rootConnector" presStyleLbl="node2" presStyleIdx="1" presStyleCnt="3"/>
      <dgm:spPr/>
    </dgm:pt>
    <dgm:pt modelId="{E3DAEE20-3450-2A4C-BAEA-056BBF957AE6}" type="pres">
      <dgm:prSet presAssocID="{A508CC23-4792-6D49-A727-A4D6745AC16B}" presName="hierChild4" presStyleCnt="0"/>
      <dgm:spPr/>
    </dgm:pt>
    <dgm:pt modelId="{5DCCDE9C-DA03-FA4E-813C-7EFC57EB79C5}" type="pres">
      <dgm:prSet presAssocID="{A508CC23-4792-6D49-A727-A4D6745AC16B}" presName="hierChild5" presStyleCnt="0"/>
      <dgm:spPr/>
    </dgm:pt>
    <dgm:pt modelId="{ECD20CAB-1403-D745-9AE1-AED35D3D62A2}" type="pres">
      <dgm:prSet presAssocID="{7F1DF6BC-12C1-9743-BC2F-2681E21E1764}" presName="Name37" presStyleLbl="parChTrans1D2" presStyleIdx="2" presStyleCnt="3"/>
      <dgm:spPr/>
    </dgm:pt>
    <dgm:pt modelId="{12E5C6B1-9EF9-234E-A803-46C6C9CECDFD}" type="pres">
      <dgm:prSet presAssocID="{FEDE9D97-B845-6B47-9DCA-975B4FCC1031}" presName="hierRoot2" presStyleCnt="0">
        <dgm:presLayoutVars>
          <dgm:hierBranch val="init"/>
        </dgm:presLayoutVars>
      </dgm:prSet>
      <dgm:spPr/>
    </dgm:pt>
    <dgm:pt modelId="{57F4A9F1-B526-5B40-8141-6BA9EBBDB0FA}" type="pres">
      <dgm:prSet presAssocID="{FEDE9D97-B845-6B47-9DCA-975B4FCC1031}" presName="rootComposite" presStyleCnt="0"/>
      <dgm:spPr/>
    </dgm:pt>
    <dgm:pt modelId="{2481BFDD-2E7D-4247-8117-CC683741C7D4}" type="pres">
      <dgm:prSet presAssocID="{FEDE9D97-B845-6B47-9DCA-975B4FCC1031}" presName="rootText" presStyleLbl="node2" presStyleIdx="2" presStyleCnt="3">
        <dgm:presLayoutVars>
          <dgm:chPref val="3"/>
        </dgm:presLayoutVars>
      </dgm:prSet>
      <dgm:spPr/>
    </dgm:pt>
    <dgm:pt modelId="{261B82B2-C2BD-8C49-B354-6AFA9530B5A0}" type="pres">
      <dgm:prSet presAssocID="{FEDE9D97-B845-6B47-9DCA-975B4FCC1031}" presName="rootConnector" presStyleLbl="node2" presStyleIdx="2" presStyleCnt="3"/>
      <dgm:spPr/>
    </dgm:pt>
    <dgm:pt modelId="{092A7855-93FC-364C-B3C6-BE5EDA8C3B25}" type="pres">
      <dgm:prSet presAssocID="{FEDE9D97-B845-6B47-9DCA-975B4FCC1031}" presName="hierChild4" presStyleCnt="0"/>
      <dgm:spPr/>
    </dgm:pt>
    <dgm:pt modelId="{2CB919D3-D502-BA41-BA16-95DB1E1FA39D}" type="pres">
      <dgm:prSet presAssocID="{FEDE9D97-B845-6B47-9DCA-975B4FCC1031}" presName="hierChild5" presStyleCnt="0"/>
      <dgm:spPr/>
    </dgm:pt>
    <dgm:pt modelId="{AD75B17B-46DA-544B-9E92-07A2C2A1181D}" type="pres">
      <dgm:prSet presAssocID="{44ECFEB5-1E24-9043-8348-E4872D635AEC}" presName="hierChild3" presStyleCnt="0"/>
      <dgm:spPr/>
    </dgm:pt>
  </dgm:ptLst>
  <dgm:cxnLst>
    <dgm:cxn modelId="{24CB4209-E88D-6543-A0F2-5061F13C9EAE}" type="presOf" srcId="{FEDE9D97-B845-6B47-9DCA-975B4FCC1031}" destId="{2481BFDD-2E7D-4247-8117-CC683741C7D4}" srcOrd="0" destOrd="0" presId="urn:microsoft.com/office/officeart/2005/8/layout/orgChart1"/>
    <dgm:cxn modelId="{F3C5D128-861F-4B42-AFF8-9E0877E0FA63}" type="presOf" srcId="{A508CC23-4792-6D49-A727-A4D6745AC16B}" destId="{27ED482E-3EB2-9448-8A49-95753B29EF39}" srcOrd="0" destOrd="0" presId="urn:microsoft.com/office/officeart/2005/8/layout/orgChart1"/>
    <dgm:cxn modelId="{2257232A-10C7-5145-8A95-53453DD12D6E}" type="presOf" srcId="{A508CC23-4792-6D49-A727-A4D6745AC16B}" destId="{118F5BAF-3712-934B-8C6B-EC22C282B766}" srcOrd="1" destOrd="0" presId="urn:microsoft.com/office/officeart/2005/8/layout/orgChart1"/>
    <dgm:cxn modelId="{887B993A-03B4-F74A-801B-0E2BF32D3446}" srcId="{44ECFEB5-1E24-9043-8348-E4872D635AEC}" destId="{2A68193E-4692-C24A-B8BD-5B78DDFCA964}" srcOrd="0" destOrd="0" parTransId="{0E63BE08-7AD4-3D48-8915-1318D0C05A09}" sibTransId="{3299053C-C6CB-EC40-95DD-CB007BA9032D}"/>
    <dgm:cxn modelId="{2281583D-0F89-3843-BE3A-275EF0DC396B}" type="presOf" srcId="{FEDE9D97-B845-6B47-9DCA-975B4FCC1031}" destId="{261B82B2-C2BD-8C49-B354-6AFA9530B5A0}" srcOrd="1" destOrd="0" presId="urn:microsoft.com/office/officeart/2005/8/layout/orgChart1"/>
    <dgm:cxn modelId="{3828BB52-86B9-684C-87AE-C330C840BAD1}" srcId="{44ECFEB5-1E24-9043-8348-E4872D635AEC}" destId="{FEDE9D97-B845-6B47-9DCA-975B4FCC1031}" srcOrd="2" destOrd="0" parTransId="{7F1DF6BC-12C1-9743-BC2F-2681E21E1764}" sibTransId="{86AA2B58-17AB-9143-A6F9-0E95EC9B7CC3}"/>
    <dgm:cxn modelId="{F2AA8768-ECF8-8347-973A-0F2A6BD905E8}" type="presOf" srcId="{44ECFEB5-1E24-9043-8348-E4872D635AEC}" destId="{9B7C1CD4-56B4-FD4A-BA6D-1EC07E4A0071}" srcOrd="1" destOrd="0" presId="urn:microsoft.com/office/officeart/2005/8/layout/orgChart1"/>
    <dgm:cxn modelId="{34648393-D9AA-9145-A3FD-B4400B23B87F}" type="presOf" srcId="{0E63BE08-7AD4-3D48-8915-1318D0C05A09}" destId="{886215D4-90B8-8E43-AD04-0B95CE141AAC}" srcOrd="0" destOrd="0" presId="urn:microsoft.com/office/officeart/2005/8/layout/orgChart1"/>
    <dgm:cxn modelId="{0F640AA0-3A32-AF4C-AD52-E3E39AECD4AB}" type="presOf" srcId="{44ECFEB5-1E24-9043-8348-E4872D635AEC}" destId="{E6531DFE-1B08-AE47-A590-86105347C2D8}" srcOrd="0" destOrd="0" presId="urn:microsoft.com/office/officeart/2005/8/layout/orgChart1"/>
    <dgm:cxn modelId="{4CAA45A8-16FD-7040-BCC8-4D259897BF19}" type="presOf" srcId="{7F1DF6BC-12C1-9743-BC2F-2681E21E1764}" destId="{ECD20CAB-1403-D745-9AE1-AED35D3D62A2}" srcOrd="0" destOrd="0" presId="urn:microsoft.com/office/officeart/2005/8/layout/orgChart1"/>
    <dgm:cxn modelId="{2EF4E6AF-4413-994B-A1F0-D3BED187FE7B}" srcId="{FC1B4F13-9CC9-A843-84DA-95F101B5D03D}" destId="{44ECFEB5-1E24-9043-8348-E4872D635AEC}" srcOrd="0" destOrd="0" parTransId="{B3B0250E-4615-1244-AEED-6DE514E77347}" sibTransId="{A8D3F43A-619D-944F-B752-EF300C89CDC6}"/>
    <dgm:cxn modelId="{5DC8E0CE-AA50-4243-BD8F-0213C0D5E85B}" type="presOf" srcId="{FC1B4F13-9CC9-A843-84DA-95F101B5D03D}" destId="{A23B4A41-DFEA-6B46-A79E-B2A122F6FC3A}" srcOrd="0" destOrd="0" presId="urn:microsoft.com/office/officeart/2005/8/layout/orgChart1"/>
    <dgm:cxn modelId="{19B921CF-4307-CE41-89A9-F3B850CDBC1F}" type="presOf" srcId="{FA699FA4-9601-014C-9748-5624E884B306}" destId="{88E08628-5CC0-644D-8048-5DA856F88D3B}" srcOrd="0" destOrd="0" presId="urn:microsoft.com/office/officeart/2005/8/layout/orgChart1"/>
    <dgm:cxn modelId="{58503EDF-FA1C-CC44-8F28-4AB0A1B7C5E6}" type="presOf" srcId="{2A68193E-4692-C24A-B8BD-5B78DDFCA964}" destId="{8BA9D93D-8965-8B4A-856E-C1DC00261E70}" srcOrd="0" destOrd="0" presId="urn:microsoft.com/office/officeart/2005/8/layout/orgChart1"/>
    <dgm:cxn modelId="{BCE7F3DF-432A-B541-8D6B-85C39B565B26}" type="presOf" srcId="{2A68193E-4692-C24A-B8BD-5B78DDFCA964}" destId="{B7575263-4D43-BF43-B805-B63A8945127E}" srcOrd="1" destOrd="0" presId="urn:microsoft.com/office/officeart/2005/8/layout/orgChart1"/>
    <dgm:cxn modelId="{476614E0-32B7-B645-A02A-8DD217489209}" srcId="{44ECFEB5-1E24-9043-8348-E4872D635AEC}" destId="{A508CC23-4792-6D49-A727-A4D6745AC16B}" srcOrd="1" destOrd="0" parTransId="{FA699FA4-9601-014C-9748-5624E884B306}" sibTransId="{CEFC6C9A-DCBD-E140-AA16-35A9BD48AE33}"/>
    <dgm:cxn modelId="{B9A806A0-237A-014B-8127-E9E5F66EA85D}" type="presParOf" srcId="{A23B4A41-DFEA-6B46-A79E-B2A122F6FC3A}" destId="{CC33F908-08B2-0845-A151-0E0329B51ED6}" srcOrd="0" destOrd="0" presId="urn:microsoft.com/office/officeart/2005/8/layout/orgChart1"/>
    <dgm:cxn modelId="{F1F52C3E-2CE4-E642-8C97-905C8E8B9078}" type="presParOf" srcId="{CC33F908-08B2-0845-A151-0E0329B51ED6}" destId="{8F88D320-6238-4646-99A3-C5B9D11605EC}" srcOrd="0" destOrd="0" presId="urn:microsoft.com/office/officeart/2005/8/layout/orgChart1"/>
    <dgm:cxn modelId="{E0C398CB-EFC1-B043-AA66-60DA01B821A6}" type="presParOf" srcId="{8F88D320-6238-4646-99A3-C5B9D11605EC}" destId="{E6531DFE-1B08-AE47-A590-86105347C2D8}" srcOrd="0" destOrd="0" presId="urn:microsoft.com/office/officeart/2005/8/layout/orgChart1"/>
    <dgm:cxn modelId="{23F31B42-DCF9-4747-919D-9475D3668880}" type="presParOf" srcId="{8F88D320-6238-4646-99A3-C5B9D11605EC}" destId="{9B7C1CD4-56B4-FD4A-BA6D-1EC07E4A0071}" srcOrd="1" destOrd="0" presId="urn:microsoft.com/office/officeart/2005/8/layout/orgChart1"/>
    <dgm:cxn modelId="{668E571B-2DB9-1C47-9632-0142A4C1F220}" type="presParOf" srcId="{CC33F908-08B2-0845-A151-0E0329B51ED6}" destId="{D409F3B6-0620-814E-8FCD-3D8BE9EDC18F}" srcOrd="1" destOrd="0" presId="urn:microsoft.com/office/officeart/2005/8/layout/orgChart1"/>
    <dgm:cxn modelId="{17030EE3-8C9D-864C-AE4D-8D844DE444A0}" type="presParOf" srcId="{D409F3B6-0620-814E-8FCD-3D8BE9EDC18F}" destId="{886215D4-90B8-8E43-AD04-0B95CE141AAC}" srcOrd="0" destOrd="0" presId="urn:microsoft.com/office/officeart/2005/8/layout/orgChart1"/>
    <dgm:cxn modelId="{3660FCEE-D1DA-954F-BA4F-F28EB98F2167}" type="presParOf" srcId="{D409F3B6-0620-814E-8FCD-3D8BE9EDC18F}" destId="{7A06B163-68FC-1E48-823B-553082464BB6}" srcOrd="1" destOrd="0" presId="urn:microsoft.com/office/officeart/2005/8/layout/orgChart1"/>
    <dgm:cxn modelId="{A10202EF-656D-5742-B378-D0FB948102E4}" type="presParOf" srcId="{7A06B163-68FC-1E48-823B-553082464BB6}" destId="{4539AF51-C873-6F4D-8F0E-FD5C77EFAA2B}" srcOrd="0" destOrd="0" presId="urn:microsoft.com/office/officeart/2005/8/layout/orgChart1"/>
    <dgm:cxn modelId="{1EEB8663-11EE-E84C-BE5E-5433E86AD491}" type="presParOf" srcId="{4539AF51-C873-6F4D-8F0E-FD5C77EFAA2B}" destId="{8BA9D93D-8965-8B4A-856E-C1DC00261E70}" srcOrd="0" destOrd="0" presId="urn:microsoft.com/office/officeart/2005/8/layout/orgChart1"/>
    <dgm:cxn modelId="{FA0FCA45-9456-174B-9AA3-5A0774982E89}" type="presParOf" srcId="{4539AF51-C873-6F4D-8F0E-FD5C77EFAA2B}" destId="{B7575263-4D43-BF43-B805-B63A8945127E}" srcOrd="1" destOrd="0" presId="urn:microsoft.com/office/officeart/2005/8/layout/orgChart1"/>
    <dgm:cxn modelId="{99EB77DF-49B0-434F-A42C-837663DA20FD}" type="presParOf" srcId="{7A06B163-68FC-1E48-823B-553082464BB6}" destId="{887110A9-273D-E84B-A793-FF471769DB4D}" srcOrd="1" destOrd="0" presId="urn:microsoft.com/office/officeart/2005/8/layout/orgChart1"/>
    <dgm:cxn modelId="{A81F04C5-720F-9041-BD56-EB3DB7458DAC}" type="presParOf" srcId="{7A06B163-68FC-1E48-823B-553082464BB6}" destId="{9A9179CA-C8E9-DD42-86F4-30AE47B0E0E6}" srcOrd="2" destOrd="0" presId="urn:microsoft.com/office/officeart/2005/8/layout/orgChart1"/>
    <dgm:cxn modelId="{7D1D8C9D-9FEA-6848-B845-A67C5D1DD10D}" type="presParOf" srcId="{D409F3B6-0620-814E-8FCD-3D8BE9EDC18F}" destId="{88E08628-5CC0-644D-8048-5DA856F88D3B}" srcOrd="2" destOrd="0" presId="urn:microsoft.com/office/officeart/2005/8/layout/orgChart1"/>
    <dgm:cxn modelId="{83B8800A-96C1-4F43-901F-B4A00D42420D}" type="presParOf" srcId="{D409F3B6-0620-814E-8FCD-3D8BE9EDC18F}" destId="{5533FF78-9637-D140-AE19-E1A2EAC24400}" srcOrd="3" destOrd="0" presId="urn:microsoft.com/office/officeart/2005/8/layout/orgChart1"/>
    <dgm:cxn modelId="{075F931C-A5C4-544F-A91A-57E032D1B3D0}" type="presParOf" srcId="{5533FF78-9637-D140-AE19-E1A2EAC24400}" destId="{3CD41A8F-230C-1144-9D41-96F5C0E86177}" srcOrd="0" destOrd="0" presId="urn:microsoft.com/office/officeart/2005/8/layout/orgChart1"/>
    <dgm:cxn modelId="{F303467C-BF1E-4C4B-B6FF-9BC47EB4A6AF}" type="presParOf" srcId="{3CD41A8F-230C-1144-9D41-96F5C0E86177}" destId="{27ED482E-3EB2-9448-8A49-95753B29EF39}" srcOrd="0" destOrd="0" presId="urn:microsoft.com/office/officeart/2005/8/layout/orgChart1"/>
    <dgm:cxn modelId="{6FFA5F8A-FED5-BD4B-8F35-C57C4A92B696}" type="presParOf" srcId="{3CD41A8F-230C-1144-9D41-96F5C0E86177}" destId="{118F5BAF-3712-934B-8C6B-EC22C282B766}" srcOrd="1" destOrd="0" presId="urn:microsoft.com/office/officeart/2005/8/layout/orgChart1"/>
    <dgm:cxn modelId="{01303BAF-28A6-ED48-A1ED-30743D9F7118}" type="presParOf" srcId="{5533FF78-9637-D140-AE19-E1A2EAC24400}" destId="{E3DAEE20-3450-2A4C-BAEA-056BBF957AE6}" srcOrd="1" destOrd="0" presId="urn:microsoft.com/office/officeart/2005/8/layout/orgChart1"/>
    <dgm:cxn modelId="{1F887C6A-704D-AF4E-B25A-458688B22BBA}" type="presParOf" srcId="{5533FF78-9637-D140-AE19-E1A2EAC24400}" destId="{5DCCDE9C-DA03-FA4E-813C-7EFC57EB79C5}" srcOrd="2" destOrd="0" presId="urn:microsoft.com/office/officeart/2005/8/layout/orgChart1"/>
    <dgm:cxn modelId="{98892F52-9AA8-D645-916A-CD27043900F9}" type="presParOf" srcId="{D409F3B6-0620-814E-8FCD-3D8BE9EDC18F}" destId="{ECD20CAB-1403-D745-9AE1-AED35D3D62A2}" srcOrd="4" destOrd="0" presId="urn:microsoft.com/office/officeart/2005/8/layout/orgChart1"/>
    <dgm:cxn modelId="{8D55ADD2-D389-404A-8E40-CD905E1FE4CF}" type="presParOf" srcId="{D409F3B6-0620-814E-8FCD-3D8BE9EDC18F}" destId="{12E5C6B1-9EF9-234E-A803-46C6C9CECDFD}" srcOrd="5" destOrd="0" presId="urn:microsoft.com/office/officeart/2005/8/layout/orgChart1"/>
    <dgm:cxn modelId="{26CB2342-E2F6-5543-9417-0A84C6F7D7F8}" type="presParOf" srcId="{12E5C6B1-9EF9-234E-A803-46C6C9CECDFD}" destId="{57F4A9F1-B526-5B40-8141-6BA9EBBDB0FA}" srcOrd="0" destOrd="0" presId="urn:microsoft.com/office/officeart/2005/8/layout/orgChart1"/>
    <dgm:cxn modelId="{8F1A9FE2-A1B3-0146-AE24-D4F2A5037AEE}" type="presParOf" srcId="{57F4A9F1-B526-5B40-8141-6BA9EBBDB0FA}" destId="{2481BFDD-2E7D-4247-8117-CC683741C7D4}" srcOrd="0" destOrd="0" presId="urn:microsoft.com/office/officeart/2005/8/layout/orgChart1"/>
    <dgm:cxn modelId="{F13A68F5-E763-D34E-B7ED-8D28130F94AC}" type="presParOf" srcId="{57F4A9F1-B526-5B40-8141-6BA9EBBDB0FA}" destId="{261B82B2-C2BD-8C49-B354-6AFA9530B5A0}" srcOrd="1" destOrd="0" presId="urn:microsoft.com/office/officeart/2005/8/layout/orgChart1"/>
    <dgm:cxn modelId="{CF082C0B-C73C-C742-A8E7-4FEE87B151C1}" type="presParOf" srcId="{12E5C6B1-9EF9-234E-A803-46C6C9CECDFD}" destId="{092A7855-93FC-364C-B3C6-BE5EDA8C3B25}" srcOrd="1" destOrd="0" presId="urn:microsoft.com/office/officeart/2005/8/layout/orgChart1"/>
    <dgm:cxn modelId="{B9BCEB9B-3D91-074C-8B7E-E11C1829D589}" type="presParOf" srcId="{12E5C6B1-9EF9-234E-A803-46C6C9CECDFD}" destId="{2CB919D3-D502-BA41-BA16-95DB1E1FA39D}" srcOrd="2" destOrd="0" presId="urn:microsoft.com/office/officeart/2005/8/layout/orgChart1"/>
    <dgm:cxn modelId="{0139D05D-D00D-9741-9AF1-06D3213520F5}" type="presParOf" srcId="{CC33F908-08B2-0845-A151-0E0329B51ED6}" destId="{AD75B17B-46DA-544B-9E92-07A2C2A1181D}"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BB94A17-066A-4A3E-A058-A664C7D6F149}"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AC7B22AE-6EF2-4C61-985B-137D895CED6B}">
      <dgm:prSet/>
      <dgm:spPr/>
      <dgm:t>
        <a:bodyPr/>
        <a:lstStyle/>
        <a:p>
          <a:r>
            <a:rPr lang="en-US"/>
            <a:t>A common use of machine learning is to identify what an image represents.</a:t>
          </a:r>
        </a:p>
      </dgm:t>
    </dgm:pt>
    <dgm:pt modelId="{CBCC1C6B-1E96-4331-ABDC-0191CC8F6424}" type="parTrans" cxnId="{00996E64-223A-4F55-B4D4-2C132141B815}">
      <dgm:prSet/>
      <dgm:spPr/>
      <dgm:t>
        <a:bodyPr/>
        <a:lstStyle/>
        <a:p>
          <a:endParaRPr lang="en-US"/>
        </a:p>
      </dgm:t>
    </dgm:pt>
    <dgm:pt modelId="{16179546-002D-45EB-9185-2643A55ACFEB}" type="sibTrans" cxnId="{00996E64-223A-4F55-B4D4-2C132141B815}">
      <dgm:prSet/>
      <dgm:spPr/>
      <dgm:t>
        <a:bodyPr/>
        <a:lstStyle/>
        <a:p>
          <a:endParaRPr lang="en-US"/>
        </a:p>
      </dgm:t>
    </dgm:pt>
    <dgm:pt modelId="{0C46E4F8-AB5C-4D5C-B9BC-EEF02DCBD388}">
      <dgm:prSet/>
      <dgm:spPr/>
      <dgm:t>
        <a:bodyPr/>
        <a:lstStyle/>
        <a:p>
          <a:r>
            <a:rPr lang="en-US" dirty="0"/>
            <a:t>The task of predicting what an image represents is called </a:t>
          </a:r>
          <a:r>
            <a:rPr lang="en-US" i="1" dirty="0"/>
            <a:t>image classification</a:t>
          </a:r>
          <a:r>
            <a:rPr lang="en-US" dirty="0"/>
            <a:t>.</a:t>
          </a:r>
        </a:p>
      </dgm:t>
    </dgm:pt>
    <dgm:pt modelId="{40813F61-2C33-4059-9FAB-1D69CE02D157}" type="parTrans" cxnId="{35FD1383-C223-4661-956D-0703E392AD04}">
      <dgm:prSet/>
      <dgm:spPr/>
      <dgm:t>
        <a:bodyPr/>
        <a:lstStyle/>
        <a:p>
          <a:endParaRPr lang="en-US"/>
        </a:p>
      </dgm:t>
    </dgm:pt>
    <dgm:pt modelId="{EE578892-C502-433E-B445-49945515212C}" type="sibTrans" cxnId="{35FD1383-C223-4661-956D-0703E392AD04}">
      <dgm:prSet/>
      <dgm:spPr/>
      <dgm:t>
        <a:bodyPr/>
        <a:lstStyle/>
        <a:p>
          <a:endParaRPr lang="en-US"/>
        </a:p>
      </dgm:t>
    </dgm:pt>
    <dgm:pt modelId="{E5F85DE7-E1E7-41DE-A350-A3C6397D30C0}">
      <dgm:prSet/>
      <dgm:spPr/>
      <dgm:t>
        <a:bodyPr/>
        <a:lstStyle/>
        <a:p>
          <a:r>
            <a:rPr lang="en-US" dirty="0"/>
            <a:t>An image classification model is trained to recognize various classes of images.</a:t>
          </a:r>
        </a:p>
      </dgm:t>
    </dgm:pt>
    <dgm:pt modelId="{7B033B08-B211-4449-A9D7-478BD8E767E8}" type="parTrans" cxnId="{1B44A405-A2E9-487A-A2FD-956DE4C77891}">
      <dgm:prSet/>
      <dgm:spPr/>
      <dgm:t>
        <a:bodyPr/>
        <a:lstStyle/>
        <a:p>
          <a:endParaRPr lang="en-US"/>
        </a:p>
      </dgm:t>
    </dgm:pt>
    <dgm:pt modelId="{07443537-09E0-4EC5-9086-348093B31A15}" type="sibTrans" cxnId="{1B44A405-A2E9-487A-A2FD-956DE4C77891}">
      <dgm:prSet/>
      <dgm:spPr/>
      <dgm:t>
        <a:bodyPr/>
        <a:lstStyle/>
        <a:p>
          <a:endParaRPr lang="en-US"/>
        </a:p>
      </dgm:t>
    </dgm:pt>
    <dgm:pt modelId="{FF743966-03AB-4E42-BF14-F4C52C260530}" type="pres">
      <dgm:prSet presAssocID="{6BB94A17-066A-4A3E-A058-A664C7D6F149}" presName="vert0" presStyleCnt="0">
        <dgm:presLayoutVars>
          <dgm:dir/>
          <dgm:animOne val="branch"/>
          <dgm:animLvl val="lvl"/>
        </dgm:presLayoutVars>
      </dgm:prSet>
      <dgm:spPr/>
    </dgm:pt>
    <dgm:pt modelId="{092D9E0D-20D0-4A4A-9449-BDBBF8DC5566}" type="pres">
      <dgm:prSet presAssocID="{AC7B22AE-6EF2-4C61-985B-137D895CED6B}" presName="thickLine" presStyleLbl="alignNode1" presStyleIdx="0" presStyleCnt="3"/>
      <dgm:spPr/>
    </dgm:pt>
    <dgm:pt modelId="{2360A3D1-533B-6C4F-8A2B-A8DCBD2B1064}" type="pres">
      <dgm:prSet presAssocID="{AC7B22AE-6EF2-4C61-985B-137D895CED6B}" presName="horz1" presStyleCnt="0"/>
      <dgm:spPr/>
    </dgm:pt>
    <dgm:pt modelId="{907FFAAF-6398-304A-9417-0611047BE030}" type="pres">
      <dgm:prSet presAssocID="{AC7B22AE-6EF2-4C61-985B-137D895CED6B}" presName="tx1" presStyleLbl="revTx" presStyleIdx="0" presStyleCnt="3"/>
      <dgm:spPr/>
    </dgm:pt>
    <dgm:pt modelId="{CE0CB852-B2C5-4243-9595-65BB4F00331A}" type="pres">
      <dgm:prSet presAssocID="{AC7B22AE-6EF2-4C61-985B-137D895CED6B}" presName="vert1" presStyleCnt="0"/>
      <dgm:spPr/>
    </dgm:pt>
    <dgm:pt modelId="{F1338F48-3D94-7F41-ABC4-2AD88C2C1F55}" type="pres">
      <dgm:prSet presAssocID="{0C46E4F8-AB5C-4D5C-B9BC-EEF02DCBD388}" presName="thickLine" presStyleLbl="alignNode1" presStyleIdx="1" presStyleCnt="3"/>
      <dgm:spPr/>
    </dgm:pt>
    <dgm:pt modelId="{8D96BBB0-6E2C-674C-A976-21A2E98F75D2}" type="pres">
      <dgm:prSet presAssocID="{0C46E4F8-AB5C-4D5C-B9BC-EEF02DCBD388}" presName="horz1" presStyleCnt="0"/>
      <dgm:spPr/>
    </dgm:pt>
    <dgm:pt modelId="{D5918CA3-04CB-5E49-9942-FFBAACD2C1FB}" type="pres">
      <dgm:prSet presAssocID="{0C46E4F8-AB5C-4D5C-B9BC-EEF02DCBD388}" presName="tx1" presStyleLbl="revTx" presStyleIdx="1" presStyleCnt="3"/>
      <dgm:spPr/>
    </dgm:pt>
    <dgm:pt modelId="{B6E432AB-0F0F-D541-A210-A9A7BD3CA88A}" type="pres">
      <dgm:prSet presAssocID="{0C46E4F8-AB5C-4D5C-B9BC-EEF02DCBD388}" presName="vert1" presStyleCnt="0"/>
      <dgm:spPr/>
    </dgm:pt>
    <dgm:pt modelId="{4273430C-509A-DF47-A084-4E24A5D1C0AA}" type="pres">
      <dgm:prSet presAssocID="{E5F85DE7-E1E7-41DE-A350-A3C6397D30C0}" presName="thickLine" presStyleLbl="alignNode1" presStyleIdx="2" presStyleCnt="3"/>
      <dgm:spPr/>
    </dgm:pt>
    <dgm:pt modelId="{E70B5F05-D7B4-6F4E-8029-90D01319535C}" type="pres">
      <dgm:prSet presAssocID="{E5F85DE7-E1E7-41DE-A350-A3C6397D30C0}" presName="horz1" presStyleCnt="0"/>
      <dgm:spPr/>
    </dgm:pt>
    <dgm:pt modelId="{800D4016-1B8F-8348-B7C0-AEF7D812AF76}" type="pres">
      <dgm:prSet presAssocID="{E5F85DE7-E1E7-41DE-A350-A3C6397D30C0}" presName="tx1" presStyleLbl="revTx" presStyleIdx="2" presStyleCnt="3"/>
      <dgm:spPr/>
    </dgm:pt>
    <dgm:pt modelId="{CD9512AE-7963-FF46-9F08-27AAED2E7C66}" type="pres">
      <dgm:prSet presAssocID="{E5F85DE7-E1E7-41DE-A350-A3C6397D30C0}" presName="vert1" presStyleCnt="0"/>
      <dgm:spPr/>
    </dgm:pt>
  </dgm:ptLst>
  <dgm:cxnLst>
    <dgm:cxn modelId="{1B44A405-A2E9-487A-A2FD-956DE4C77891}" srcId="{6BB94A17-066A-4A3E-A058-A664C7D6F149}" destId="{E5F85DE7-E1E7-41DE-A350-A3C6397D30C0}" srcOrd="2" destOrd="0" parTransId="{7B033B08-B211-4449-A9D7-478BD8E767E8}" sibTransId="{07443537-09E0-4EC5-9086-348093B31A15}"/>
    <dgm:cxn modelId="{4F4BDE14-6F6C-A44B-9FF1-ABE01F668E2D}" type="presOf" srcId="{E5F85DE7-E1E7-41DE-A350-A3C6397D30C0}" destId="{800D4016-1B8F-8348-B7C0-AEF7D812AF76}" srcOrd="0" destOrd="0" presId="urn:microsoft.com/office/officeart/2008/layout/LinedList"/>
    <dgm:cxn modelId="{00996E64-223A-4F55-B4D4-2C132141B815}" srcId="{6BB94A17-066A-4A3E-A058-A664C7D6F149}" destId="{AC7B22AE-6EF2-4C61-985B-137D895CED6B}" srcOrd="0" destOrd="0" parTransId="{CBCC1C6B-1E96-4331-ABDC-0191CC8F6424}" sibTransId="{16179546-002D-45EB-9185-2643A55ACFEB}"/>
    <dgm:cxn modelId="{8DC82878-BCB3-B84B-8E9F-775AA8DE137D}" type="presOf" srcId="{6BB94A17-066A-4A3E-A058-A664C7D6F149}" destId="{FF743966-03AB-4E42-BF14-F4C52C260530}" srcOrd="0" destOrd="0" presId="urn:microsoft.com/office/officeart/2008/layout/LinedList"/>
    <dgm:cxn modelId="{35FD1383-C223-4661-956D-0703E392AD04}" srcId="{6BB94A17-066A-4A3E-A058-A664C7D6F149}" destId="{0C46E4F8-AB5C-4D5C-B9BC-EEF02DCBD388}" srcOrd="1" destOrd="0" parTransId="{40813F61-2C33-4059-9FAB-1D69CE02D157}" sibTransId="{EE578892-C502-433E-B445-49945515212C}"/>
    <dgm:cxn modelId="{7DA528C9-DE9E-7B48-8B95-F981A78E15E3}" type="presOf" srcId="{AC7B22AE-6EF2-4C61-985B-137D895CED6B}" destId="{907FFAAF-6398-304A-9417-0611047BE030}" srcOrd="0" destOrd="0" presId="urn:microsoft.com/office/officeart/2008/layout/LinedList"/>
    <dgm:cxn modelId="{EF7B3FE7-DE22-2B40-AE57-3F962153B770}" type="presOf" srcId="{0C46E4F8-AB5C-4D5C-B9BC-EEF02DCBD388}" destId="{D5918CA3-04CB-5E49-9942-FFBAACD2C1FB}" srcOrd="0" destOrd="0" presId="urn:microsoft.com/office/officeart/2008/layout/LinedList"/>
    <dgm:cxn modelId="{0549AD89-7386-6649-B10B-0866AE691C66}" type="presParOf" srcId="{FF743966-03AB-4E42-BF14-F4C52C260530}" destId="{092D9E0D-20D0-4A4A-9449-BDBBF8DC5566}" srcOrd="0" destOrd="0" presId="urn:microsoft.com/office/officeart/2008/layout/LinedList"/>
    <dgm:cxn modelId="{009B5479-C8DD-F643-9EDB-D82F4A1187B4}" type="presParOf" srcId="{FF743966-03AB-4E42-BF14-F4C52C260530}" destId="{2360A3D1-533B-6C4F-8A2B-A8DCBD2B1064}" srcOrd="1" destOrd="0" presId="urn:microsoft.com/office/officeart/2008/layout/LinedList"/>
    <dgm:cxn modelId="{8B448A24-3C8E-524B-A177-99E59CBF92DF}" type="presParOf" srcId="{2360A3D1-533B-6C4F-8A2B-A8DCBD2B1064}" destId="{907FFAAF-6398-304A-9417-0611047BE030}" srcOrd="0" destOrd="0" presId="urn:microsoft.com/office/officeart/2008/layout/LinedList"/>
    <dgm:cxn modelId="{DBCA1761-B1E5-164C-84EF-9A2C5BE4E15F}" type="presParOf" srcId="{2360A3D1-533B-6C4F-8A2B-A8DCBD2B1064}" destId="{CE0CB852-B2C5-4243-9595-65BB4F00331A}" srcOrd="1" destOrd="0" presId="urn:microsoft.com/office/officeart/2008/layout/LinedList"/>
    <dgm:cxn modelId="{1B804913-3D85-654D-A5E4-905F649F263D}" type="presParOf" srcId="{FF743966-03AB-4E42-BF14-F4C52C260530}" destId="{F1338F48-3D94-7F41-ABC4-2AD88C2C1F55}" srcOrd="2" destOrd="0" presId="urn:microsoft.com/office/officeart/2008/layout/LinedList"/>
    <dgm:cxn modelId="{552C91B6-1E22-B245-8241-85AEFA5625DF}" type="presParOf" srcId="{FF743966-03AB-4E42-BF14-F4C52C260530}" destId="{8D96BBB0-6E2C-674C-A976-21A2E98F75D2}" srcOrd="3" destOrd="0" presId="urn:microsoft.com/office/officeart/2008/layout/LinedList"/>
    <dgm:cxn modelId="{90892C70-827A-3842-B6B4-9C209803E33C}" type="presParOf" srcId="{8D96BBB0-6E2C-674C-A976-21A2E98F75D2}" destId="{D5918CA3-04CB-5E49-9942-FFBAACD2C1FB}" srcOrd="0" destOrd="0" presId="urn:microsoft.com/office/officeart/2008/layout/LinedList"/>
    <dgm:cxn modelId="{A71358FB-6399-1845-92DA-696670F1E112}" type="presParOf" srcId="{8D96BBB0-6E2C-674C-A976-21A2E98F75D2}" destId="{B6E432AB-0F0F-D541-A210-A9A7BD3CA88A}" srcOrd="1" destOrd="0" presId="urn:microsoft.com/office/officeart/2008/layout/LinedList"/>
    <dgm:cxn modelId="{399193C9-E6E9-2B4B-B6A7-5D6086E74254}" type="presParOf" srcId="{FF743966-03AB-4E42-BF14-F4C52C260530}" destId="{4273430C-509A-DF47-A084-4E24A5D1C0AA}" srcOrd="4" destOrd="0" presId="urn:microsoft.com/office/officeart/2008/layout/LinedList"/>
    <dgm:cxn modelId="{73799934-5A2D-A949-AD61-7092EB5099B2}" type="presParOf" srcId="{FF743966-03AB-4E42-BF14-F4C52C260530}" destId="{E70B5F05-D7B4-6F4E-8029-90D01319535C}" srcOrd="5" destOrd="0" presId="urn:microsoft.com/office/officeart/2008/layout/LinedList"/>
    <dgm:cxn modelId="{5E47F62D-1174-A64D-8DD3-EFF8DF14A146}" type="presParOf" srcId="{E70B5F05-D7B4-6F4E-8029-90D01319535C}" destId="{800D4016-1B8F-8348-B7C0-AEF7D812AF76}" srcOrd="0" destOrd="0" presId="urn:microsoft.com/office/officeart/2008/layout/LinedList"/>
    <dgm:cxn modelId="{9AF54B04-D14D-B440-8931-A307626D31C0}" type="presParOf" srcId="{E70B5F05-D7B4-6F4E-8029-90D01319535C}" destId="{CD9512AE-7963-FF46-9F08-27AAED2E7C6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88A8D24-FA3A-4E56-B933-C0102052116B}"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F00F6842-6EA2-48D4-9D0E-F06358F07662}">
      <dgm:prSet/>
      <dgm:spPr/>
      <dgm:t>
        <a:bodyPr/>
        <a:lstStyle/>
        <a:p>
          <a:pPr>
            <a:lnSpc>
              <a:spcPct val="100000"/>
            </a:lnSpc>
          </a:pPr>
          <a:r>
            <a:rPr lang="en-US" dirty="0"/>
            <a:t>Labeling an x-ray as cancer or not (binary classification).</a:t>
          </a:r>
        </a:p>
      </dgm:t>
    </dgm:pt>
    <dgm:pt modelId="{53E533B3-3ECE-4DEB-9018-092D3AA34942}" type="parTrans" cxnId="{3CB0A7D1-9ACE-4EA1-99A7-CD95C9D551D6}">
      <dgm:prSet/>
      <dgm:spPr/>
      <dgm:t>
        <a:bodyPr/>
        <a:lstStyle/>
        <a:p>
          <a:endParaRPr lang="en-US"/>
        </a:p>
      </dgm:t>
    </dgm:pt>
    <dgm:pt modelId="{AA195DFD-366B-46FD-BDB5-8A8AD8CF6A27}" type="sibTrans" cxnId="{3CB0A7D1-9ACE-4EA1-99A7-CD95C9D551D6}">
      <dgm:prSet/>
      <dgm:spPr/>
      <dgm:t>
        <a:bodyPr/>
        <a:lstStyle/>
        <a:p>
          <a:endParaRPr lang="en-US"/>
        </a:p>
      </dgm:t>
    </dgm:pt>
    <dgm:pt modelId="{40457510-54D1-4E4F-B6DC-20ACE2A18F6E}">
      <dgm:prSet/>
      <dgm:spPr/>
      <dgm:t>
        <a:bodyPr/>
        <a:lstStyle/>
        <a:p>
          <a:pPr>
            <a:lnSpc>
              <a:spcPct val="100000"/>
            </a:lnSpc>
          </a:pPr>
          <a:r>
            <a:rPr lang="en-US" dirty="0"/>
            <a:t>Classifying a handwritten digit (multiclass classification).</a:t>
          </a:r>
        </a:p>
      </dgm:t>
    </dgm:pt>
    <dgm:pt modelId="{60760987-910E-4FC7-A124-CA0ADCDC1596}" type="parTrans" cxnId="{9958803A-95FA-46C1-A2DF-4D763B84F29D}">
      <dgm:prSet/>
      <dgm:spPr/>
      <dgm:t>
        <a:bodyPr/>
        <a:lstStyle/>
        <a:p>
          <a:endParaRPr lang="en-US"/>
        </a:p>
      </dgm:t>
    </dgm:pt>
    <dgm:pt modelId="{E6809737-D80F-483D-812C-F4E693D67A9C}" type="sibTrans" cxnId="{9958803A-95FA-46C1-A2DF-4D763B84F29D}">
      <dgm:prSet/>
      <dgm:spPr/>
      <dgm:t>
        <a:bodyPr/>
        <a:lstStyle/>
        <a:p>
          <a:endParaRPr lang="en-US"/>
        </a:p>
      </dgm:t>
    </dgm:pt>
    <dgm:pt modelId="{D56520EC-AAAD-4620-9FD6-4BAEC585D64C}">
      <dgm:prSet/>
      <dgm:spPr/>
      <dgm:t>
        <a:bodyPr/>
        <a:lstStyle/>
        <a:p>
          <a:pPr>
            <a:lnSpc>
              <a:spcPct val="100000"/>
            </a:lnSpc>
          </a:pPr>
          <a:r>
            <a:rPr lang="en-US" dirty="0"/>
            <a:t>Assigning a name to a photograph of a face (multiclass classification).</a:t>
          </a:r>
        </a:p>
      </dgm:t>
    </dgm:pt>
    <dgm:pt modelId="{70F2D301-2D95-400B-A4CB-01BF8CE9A75F}" type="parTrans" cxnId="{87D9E268-E311-4E74-9B29-7577AAE08AE8}">
      <dgm:prSet/>
      <dgm:spPr/>
      <dgm:t>
        <a:bodyPr/>
        <a:lstStyle/>
        <a:p>
          <a:endParaRPr lang="en-US"/>
        </a:p>
      </dgm:t>
    </dgm:pt>
    <dgm:pt modelId="{32D4BAA3-6521-40B6-80FF-0981CB15DDA4}" type="sibTrans" cxnId="{87D9E268-E311-4E74-9B29-7577AAE08AE8}">
      <dgm:prSet/>
      <dgm:spPr/>
      <dgm:t>
        <a:bodyPr/>
        <a:lstStyle/>
        <a:p>
          <a:endParaRPr lang="en-US"/>
        </a:p>
      </dgm:t>
    </dgm:pt>
    <dgm:pt modelId="{830FC30D-6EF4-47BD-A546-814F28A76EAB}" type="pres">
      <dgm:prSet presAssocID="{088A8D24-FA3A-4E56-B933-C0102052116B}" presName="root" presStyleCnt="0">
        <dgm:presLayoutVars>
          <dgm:dir/>
          <dgm:resizeHandles val="exact"/>
        </dgm:presLayoutVars>
      </dgm:prSet>
      <dgm:spPr/>
    </dgm:pt>
    <dgm:pt modelId="{788CF415-A0BA-4970-9694-12259D98B348}" type="pres">
      <dgm:prSet presAssocID="{F00F6842-6EA2-48D4-9D0E-F06358F07662}" presName="compNode" presStyleCnt="0"/>
      <dgm:spPr/>
    </dgm:pt>
    <dgm:pt modelId="{54D0D89A-E002-4EA8-BDED-BFD40BF4E555}" type="pres">
      <dgm:prSet presAssocID="{F00F6842-6EA2-48D4-9D0E-F06358F0766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nger Print"/>
        </a:ext>
      </dgm:extLst>
    </dgm:pt>
    <dgm:pt modelId="{C3EC76C0-FA08-4ED3-9745-BDA4D9C34A50}" type="pres">
      <dgm:prSet presAssocID="{F00F6842-6EA2-48D4-9D0E-F06358F07662}" presName="spaceRect" presStyleCnt="0"/>
      <dgm:spPr/>
    </dgm:pt>
    <dgm:pt modelId="{499BC3AC-E005-4450-8BEC-9A5E06306FA0}" type="pres">
      <dgm:prSet presAssocID="{F00F6842-6EA2-48D4-9D0E-F06358F07662}" presName="textRect" presStyleLbl="revTx" presStyleIdx="0" presStyleCnt="3">
        <dgm:presLayoutVars>
          <dgm:chMax val="1"/>
          <dgm:chPref val="1"/>
        </dgm:presLayoutVars>
      </dgm:prSet>
      <dgm:spPr/>
    </dgm:pt>
    <dgm:pt modelId="{CBD1898F-576F-4FC5-A33E-271AB7E01718}" type="pres">
      <dgm:prSet presAssocID="{AA195DFD-366B-46FD-BDB5-8A8AD8CF6A27}" presName="sibTrans" presStyleCnt="0"/>
      <dgm:spPr/>
    </dgm:pt>
    <dgm:pt modelId="{263FC00D-430D-40E5-9CCA-1D297573CA80}" type="pres">
      <dgm:prSet presAssocID="{40457510-54D1-4E4F-B6DC-20ACE2A18F6E}" presName="compNode" presStyleCnt="0"/>
      <dgm:spPr/>
    </dgm:pt>
    <dgm:pt modelId="{85F3E8EF-AB31-47B6-B20C-4D90FD9BC858}" type="pres">
      <dgm:prSet presAssocID="{40457510-54D1-4E4F-B6DC-20ACE2A18F6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keleton"/>
        </a:ext>
      </dgm:extLst>
    </dgm:pt>
    <dgm:pt modelId="{7873089F-6548-457D-B02A-CA5158AF2280}" type="pres">
      <dgm:prSet presAssocID="{40457510-54D1-4E4F-B6DC-20ACE2A18F6E}" presName="spaceRect" presStyleCnt="0"/>
      <dgm:spPr/>
    </dgm:pt>
    <dgm:pt modelId="{C61BCF26-DC06-4ED0-9420-FFEAE0098CE4}" type="pres">
      <dgm:prSet presAssocID="{40457510-54D1-4E4F-B6DC-20ACE2A18F6E}" presName="textRect" presStyleLbl="revTx" presStyleIdx="1" presStyleCnt="3">
        <dgm:presLayoutVars>
          <dgm:chMax val="1"/>
          <dgm:chPref val="1"/>
        </dgm:presLayoutVars>
      </dgm:prSet>
      <dgm:spPr/>
    </dgm:pt>
    <dgm:pt modelId="{5FDB1C26-7789-49D4-BDFE-A6C266E5FB15}" type="pres">
      <dgm:prSet presAssocID="{E6809737-D80F-483D-812C-F4E693D67A9C}" presName="sibTrans" presStyleCnt="0"/>
      <dgm:spPr/>
    </dgm:pt>
    <dgm:pt modelId="{BF1553FA-747F-4CCF-AC3F-8F07890FA487}" type="pres">
      <dgm:prSet presAssocID="{D56520EC-AAAD-4620-9FD6-4BAEC585D64C}" presName="compNode" presStyleCnt="0"/>
      <dgm:spPr/>
    </dgm:pt>
    <dgm:pt modelId="{95B3F31E-AC74-4EDE-BC5C-C0E506F334F8}" type="pres">
      <dgm:prSet presAssocID="{D56520EC-AAAD-4620-9FD6-4BAEC585D64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5150189A-1414-4850-AA24-482EDA4A238F}" type="pres">
      <dgm:prSet presAssocID="{D56520EC-AAAD-4620-9FD6-4BAEC585D64C}" presName="spaceRect" presStyleCnt="0"/>
      <dgm:spPr/>
    </dgm:pt>
    <dgm:pt modelId="{3C21DB1E-2128-4CC1-B458-918718824840}" type="pres">
      <dgm:prSet presAssocID="{D56520EC-AAAD-4620-9FD6-4BAEC585D64C}" presName="textRect" presStyleLbl="revTx" presStyleIdx="2" presStyleCnt="3">
        <dgm:presLayoutVars>
          <dgm:chMax val="1"/>
          <dgm:chPref val="1"/>
        </dgm:presLayoutVars>
      </dgm:prSet>
      <dgm:spPr/>
    </dgm:pt>
  </dgm:ptLst>
  <dgm:cxnLst>
    <dgm:cxn modelId="{22A27408-4349-4C6C-B662-9E5C7B204197}" type="presOf" srcId="{D56520EC-AAAD-4620-9FD6-4BAEC585D64C}" destId="{3C21DB1E-2128-4CC1-B458-918718824840}" srcOrd="0" destOrd="0" presId="urn:microsoft.com/office/officeart/2018/2/layout/IconLabelList"/>
    <dgm:cxn modelId="{9958803A-95FA-46C1-A2DF-4D763B84F29D}" srcId="{088A8D24-FA3A-4E56-B933-C0102052116B}" destId="{40457510-54D1-4E4F-B6DC-20ACE2A18F6E}" srcOrd="1" destOrd="0" parTransId="{60760987-910E-4FC7-A124-CA0ADCDC1596}" sibTransId="{E6809737-D80F-483D-812C-F4E693D67A9C}"/>
    <dgm:cxn modelId="{C98AA351-D148-411D-B115-82BE8E339E94}" type="presOf" srcId="{088A8D24-FA3A-4E56-B933-C0102052116B}" destId="{830FC30D-6EF4-47BD-A546-814F28A76EAB}" srcOrd="0" destOrd="0" presId="urn:microsoft.com/office/officeart/2018/2/layout/IconLabelList"/>
    <dgm:cxn modelId="{87D9E268-E311-4E74-9B29-7577AAE08AE8}" srcId="{088A8D24-FA3A-4E56-B933-C0102052116B}" destId="{D56520EC-AAAD-4620-9FD6-4BAEC585D64C}" srcOrd="2" destOrd="0" parTransId="{70F2D301-2D95-400B-A4CB-01BF8CE9A75F}" sibTransId="{32D4BAA3-6521-40B6-80FF-0981CB15DDA4}"/>
    <dgm:cxn modelId="{8F7CA582-95A1-427F-832C-F4B79E8D0162}" type="presOf" srcId="{40457510-54D1-4E4F-B6DC-20ACE2A18F6E}" destId="{C61BCF26-DC06-4ED0-9420-FFEAE0098CE4}" srcOrd="0" destOrd="0" presId="urn:microsoft.com/office/officeart/2018/2/layout/IconLabelList"/>
    <dgm:cxn modelId="{3CB0A7D1-9ACE-4EA1-99A7-CD95C9D551D6}" srcId="{088A8D24-FA3A-4E56-B933-C0102052116B}" destId="{F00F6842-6EA2-48D4-9D0E-F06358F07662}" srcOrd="0" destOrd="0" parTransId="{53E533B3-3ECE-4DEB-9018-092D3AA34942}" sibTransId="{AA195DFD-366B-46FD-BDB5-8A8AD8CF6A27}"/>
    <dgm:cxn modelId="{EC8F43E6-69C8-48C9-B201-70D973E8814F}" type="presOf" srcId="{F00F6842-6EA2-48D4-9D0E-F06358F07662}" destId="{499BC3AC-E005-4450-8BEC-9A5E06306FA0}" srcOrd="0" destOrd="0" presId="urn:microsoft.com/office/officeart/2018/2/layout/IconLabelList"/>
    <dgm:cxn modelId="{00FADFE7-7B95-42BC-9B0C-08A05E41A399}" type="presParOf" srcId="{830FC30D-6EF4-47BD-A546-814F28A76EAB}" destId="{788CF415-A0BA-4970-9694-12259D98B348}" srcOrd="0" destOrd="0" presId="urn:microsoft.com/office/officeart/2018/2/layout/IconLabelList"/>
    <dgm:cxn modelId="{54B9C792-0953-4CD4-9DC2-088A34AFA14A}" type="presParOf" srcId="{788CF415-A0BA-4970-9694-12259D98B348}" destId="{54D0D89A-E002-4EA8-BDED-BFD40BF4E555}" srcOrd="0" destOrd="0" presId="urn:microsoft.com/office/officeart/2018/2/layout/IconLabelList"/>
    <dgm:cxn modelId="{AD56C9C4-8106-4DC6-A73D-0B397B94CB5E}" type="presParOf" srcId="{788CF415-A0BA-4970-9694-12259D98B348}" destId="{C3EC76C0-FA08-4ED3-9745-BDA4D9C34A50}" srcOrd="1" destOrd="0" presId="urn:microsoft.com/office/officeart/2018/2/layout/IconLabelList"/>
    <dgm:cxn modelId="{A185CE1C-F212-4F23-A711-626E50A46D29}" type="presParOf" srcId="{788CF415-A0BA-4970-9694-12259D98B348}" destId="{499BC3AC-E005-4450-8BEC-9A5E06306FA0}" srcOrd="2" destOrd="0" presId="urn:microsoft.com/office/officeart/2018/2/layout/IconLabelList"/>
    <dgm:cxn modelId="{F9C2F41D-367D-4C9B-9DCE-8CD30BDBD700}" type="presParOf" srcId="{830FC30D-6EF4-47BD-A546-814F28A76EAB}" destId="{CBD1898F-576F-4FC5-A33E-271AB7E01718}" srcOrd="1" destOrd="0" presId="urn:microsoft.com/office/officeart/2018/2/layout/IconLabelList"/>
    <dgm:cxn modelId="{8E72A050-C3B0-4CB0-B280-CBEBA6287938}" type="presParOf" srcId="{830FC30D-6EF4-47BD-A546-814F28A76EAB}" destId="{263FC00D-430D-40E5-9CCA-1D297573CA80}" srcOrd="2" destOrd="0" presId="urn:microsoft.com/office/officeart/2018/2/layout/IconLabelList"/>
    <dgm:cxn modelId="{18A74417-6F42-4283-89BE-D62EC26A3644}" type="presParOf" srcId="{263FC00D-430D-40E5-9CCA-1D297573CA80}" destId="{85F3E8EF-AB31-47B6-B20C-4D90FD9BC858}" srcOrd="0" destOrd="0" presId="urn:microsoft.com/office/officeart/2018/2/layout/IconLabelList"/>
    <dgm:cxn modelId="{C9160E4D-A0A7-4B17-8011-F279DFB87344}" type="presParOf" srcId="{263FC00D-430D-40E5-9CCA-1D297573CA80}" destId="{7873089F-6548-457D-B02A-CA5158AF2280}" srcOrd="1" destOrd="0" presId="urn:microsoft.com/office/officeart/2018/2/layout/IconLabelList"/>
    <dgm:cxn modelId="{576322F0-FE87-4AFF-AC52-E80FD279D9F0}" type="presParOf" srcId="{263FC00D-430D-40E5-9CCA-1D297573CA80}" destId="{C61BCF26-DC06-4ED0-9420-FFEAE0098CE4}" srcOrd="2" destOrd="0" presId="urn:microsoft.com/office/officeart/2018/2/layout/IconLabelList"/>
    <dgm:cxn modelId="{A42B9C2D-AC27-4659-ADB1-DDFD03DFFE0C}" type="presParOf" srcId="{830FC30D-6EF4-47BD-A546-814F28A76EAB}" destId="{5FDB1C26-7789-49D4-BDFE-A6C266E5FB15}" srcOrd="3" destOrd="0" presId="urn:microsoft.com/office/officeart/2018/2/layout/IconLabelList"/>
    <dgm:cxn modelId="{EB1E5376-8789-4D41-931E-66BA545394CA}" type="presParOf" srcId="{830FC30D-6EF4-47BD-A546-814F28A76EAB}" destId="{BF1553FA-747F-4CCF-AC3F-8F07890FA487}" srcOrd="4" destOrd="0" presId="urn:microsoft.com/office/officeart/2018/2/layout/IconLabelList"/>
    <dgm:cxn modelId="{B0EC4941-B214-4E60-8FAE-E215102B5901}" type="presParOf" srcId="{BF1553FA-747F-4CCF-AC3F-8F07890FA487}" destId="{95B3F31E-AC74-4EDE-BC5C-C0E506F334F8}" srcOrd="0" destOrd="0" presId="urn:microsoft.com/office/officeart/2018/2/layout/IconLabelList"/>
    <dgm:cxn modelId="{A10F15B8-B8B3-4E81-B037-D02BF5B1D244}" type="presParOf" srcId="{BF1553FA-747F-4CCF-AC3F-8F07890FA487}" destId="{5150189A-1414-4850-AA24-482EDA4A238F}" srcOrd="1" destOrd="0" presId="urn:microsoft.com/office/officeart/2018/2/layout/IconLabelList"/>
    <dgm:cxn modelId="{095E8A72-A84C-47B0-9F3D-E694E624C292}" type="presParOf" srcId="{BF1553FA-747F-4CCF-AC3F-8F07890FA487}" destId="{3C21DB1E-2128-4CC1-B458-91871882484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8A3223A-2E2E-47FB-AD13-11ABB946A798}"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29957A62-4962-4898-A30F-3068B0548811}">
      <dgm:prSet/>
      <dgm:spPr/>
      <dgm:t>
        <a:bodyPr/>
        <a:lstStyle/>
        <a:p>
          <a:r>
            <a:rPr lang="en-US"/>
            <a:t>Simple and efficient tools for predictive data analysis</a:t>
          </a:r>
        </a:p>
      </dgm:t>
    </dgm:pt>
    <dgm:pt modelId="{EEF8BD80-48B4-4644-985E-CFAC7200A2EB}" type="parTrans" cxnId="{AD70FC59-4A71-4B1B-B886-E041BE7CB90C}">
      <dgm:prSet/>
      <dgm:spPr/>
      <dgm:t>
        <a:bodyPr/>
        <a:lstStyle/>
        <a:p>
          <a:endParaRPr lang="en-US"/>
        </a:p>
      </dgm:t>
    </dgm:pt>
    <dgm:pt modelId="{D0BBCAA7-8911-4E07-A64E-D4E8A53ED324}" type="sibTrans" cxnId="{AD70FC59-4A71-4B1B-B886-E041BE7CB90C}">
      <dgm:prSet/>
      <dgm:spPr/>
      <dgm:t>
        <a:bodyPr/>
        <a:lstStyle/>
        <a:p>
          <a:endParaRPr lang="en-US"/>
        </a:p>
      </dgm:t>
    </dgm:pt>
    <dgm:pt modelId="{A6D33E31-5E8A-4343-972D-100A9DAB9499}">
      <dgm:prSet/>
      <dgm:spPr/>
      <dgm:t>
        <a:bodyPr/>
        <a:lstStyle/>
        <a:p>
          <a:r>
            <a:rPr lang="en-US"/>
            <a:t>Accessible to everybody, and reusable in various contexts</a:t>
          </a:r>
        </a:p>
      </dgm:t>
    </dgm:pt>
    <dgm:pt modelId="{E0ADF8B3-28FB-44DE-8792-F3586F80BA32}" type="parTrans" cxnId="{C502D25D-F13C-48E1-8853-F18B327BAF59}">
      <dgm:prSet/>
      <dgm:spPr/>
      <dgm:t>
        <a:bodyPr/>
        <a:lstStyle/>
        <a:p>
          <a:endParaRPr lang="en-US"/>
        </a:p>
      </dgm:t>
    </dgm:pt>
    <dgm:pt modelId="{D51D2A87-F007-4FB0-B30F-CD9CC2211A23}" type="sibTrans" cxnId="{C502D25D-F13C-48E1-8853-F18B327BAF59}">
      <dgm:prSet/>
      <dgm:spPr/>
      <dgm:t>
        <a:bodyPr/>
        <a:lstStyle/>
        <a:p>
          <a:endParaRPr lang="en-US"/>
        </a:p>
      </dgm:t>
    </dgm:pt>
    <dgm:pt modelId="{426FAADB-210F-43F1-8024-249E80A508CD}">
      <dgm:prSet/>
      <dgm:spPr/>
      <dgm:t>
        <a:bodyPr/>
        <a:lstStyle/>
        <a:p>
          <a:r>
            <a:rPr lang="en-US"/>
            <a:t>Built on NumPy, SciPy, and matplotlib</a:t>
          </a:r>
        </a:p>
      </dgm:t>
    </dgm:pt>
    <dgm:pt modelId="{9DC21F51-CFEA-4F8E-9F7F-CDE838F3A185}" type="parTrans" cxnId="{CC4A269B-94DF-4945-93FA-208684E42DD8}">
      <dgm:prSet/>
      <dgm:spPr/>
      <dgm:t>
        <a:bodyPr/>
        <a:lstStyle/>
        <a:p>
          <a:endParaRPr lang="en-US"/>
        </a:p>
      </dgm:t>
    </dgm:pt>
    <dgm:pt modelId="{A740BBED-10E3-42EB-B1BB-111938700048}" type="sibTrans" cxnId="{CC4A269B-94DF-4945-93FA-208684E42DD8}">
      <dgm:prSet/>
      <dgm:spPr/>
      <dgm:t>
        <a:bodyPr/>
        <a:lstStyle/>
        <a:p>
          <a:endParaRPr lang="en-US"/>
        </a:p>
      </dgm:t>
    </dgm:pt>
    <dgm:pt modelId="{916A0608-AD37-41B4-B67B-2CBC97A69033}">
      <dgm:prSet/>
      <dgm:spPr/>
      <dgm:t>
        <a:bodyPr/>
        <a:lstStyle/>
        <a:p>
          <a:r>
            <a:rPr lang="en-US"/>
            <a:t>Open source, commercially usable</a:t>
          </a:r>
        </a:p>
      </dgm:t>
    </dgm:pt>
    <dgm:pt modelId="{5E9F3ABB-CB2E-4863-BFEF-DF7D217605A2}" type="parTrans" cxnId="{50BDC570-8C50-4E32-AFB5-DBC5F12B3F77}">
      <dgm:prSet/>
      <dgm:spPr/>
      <dgm:t>
        <a:bodyPr/>
        <a:lstStyle/>
        <a:p>
          <a:endParaRPr lang="en-US"/>
        </a:p>
      </dgm:t>
    </dgm:pt>
    <dgm:pt modelId="{A3EE2B52-41F4-4EF7-81E8-7925DD038047}" type="sibTrans" cxnId="{50BDC570-8C50-4E32-AFB5-DBC5F12B3F77}">
      <dgm:prSet/>
      <dgm:spPr/>
      <dgm:t>
        <a:bodyPr/>
        <a:lstStyle/>
        <a:p>
          <a:endParaRPr lang="en-US"/>
        </a:p>
      </dgm:t>
    </dgm:pt>
    <dgm:pt modelId="{396AE9E0-4163-4DFF-AF8F-4E889D652EAE}" type="pres">
      <dgm:prSet presAssocID="{D8A3223A-2E2E-47FB-AD13-11ABB946A798}" presName="root" presStyleCnt="0">
        <dgm:presLayoutVars>
          <dgm:dir/>
          <dgm:resizeHandles val="exact"/>
        </dgm:presLayoutVars>
      </dgm:prSet>
      <dgm:spPr/>
    </dgm:pt>
    <dgm:pt modelId="{A95F8F24-F2A5-4288-9C67-FD199E241A53}" type="pres">
      <dgm:prSet presAssocID="{D8A3223A-2E2E-47FB-AD13-11ABB946A798}" presName="container" presStyleCnt="0">
        <dgm:presLayoutVars>
          <dgm:dir/>
          <dgm:resizeHandles val="exact"/>
        </dgm:presLayoutVars>
      </dgm:prSet>
      <dgm:spPr/>
    </dgm:pt>
    <dgm:pt modelId="{0117DAC0-C54B-403B-BED8-F097D9FD16D2}" type="pres">
      <dgm:prSet presAssocID="{29957A62-4962-4898-A30F-3068B0548811}" presName="compNode" presStyleCnt="0"/>
      <dgm:spPr/>
    </dgm:pt>
    <dgm:pt modelId="{73A417C3-A392-4CC7-AAB8-E665740EF837}" type="pres">
      <dgm:prSet presAssocID="{29957A62-4962-4898-A30F-3068B0548811}" presName="iconBgRect" presStyleLbl="bgShp" presStyleIdx="0" presStyleCnt="4"/>
      <dgm:spPr/>
    </dgm:pt>
    <dgm:pt modelId="{304F40CA-9869-4A51-B2DE-CBE34970096C}" type="pres">
      <dgm:prSet presAssocID="{29957A62-4962-4898-A30F-3068B054881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52D70212-7F48-446F-9C2D-D901EF9514D9}" type="pres">
      <dgm:prSet presAssocID="{29957A62-4962-4898-A30F-3068B0548811}" presName="spaceRect" presStyleCnt="0"/>
      <dgm:spPr/>
    </dgm:pt>
    <dgm:pt modelId="{7D408595-5042-480C-AA47-7D5B84743112}" type="pres">
      <dgm:prSet presAssocID="{29957A62-4962-4898-A30F-3068B0548811}" presName="textRect" presStyleLbl="revTx" presStyleIdx="0" presStyleCnt="4">
        <dgm:presLayoutVars>
          <dgm:chMax val="1"/>
          <dgm:chPref val="1"/>
        </dgm:presLayoutVars>
      </dgm:prSet>
      <dgm:spPr/>
    </dgm:pt>
    <dgm:pt modelId="{99DC5420-CFCA-4170-88F8-3D1C819D7DCC}" type="pres">
      <dgm:prSet presAssocID="{D0BBCAA7-8911-4E07-A64E-D4E8A53ED324}" presName="sibTrans" presStyleLbl="sibTrans2D1" presStyleIdx="0" presStyleCnt="0"/>
      <dgm:spPr/>
    </dgm:pt>
    <dgm:pt modelId="{4ED4479D-83F1-4112-AAAB-DF58FE275DE8}" type="pres">
      <dgm:prSet presAssocID="{A6D33E31-5E8A-4343-972D-100A9DAB9499}" presName="compNode" presStyleCnt="0"/>
      <dgm:spPr/>
    </dgm:pt>
    <dgm:pt modelId="{BB0DAA0C-D3C5-4ECE-97C9-85E22C478F7A}" type="pres">
      <dgm:prSet presAssocID="{A6D33E31-5E8A-4343-972D-100A9DAB9499}" presName="iconBgRect" presStyleLbl="bgShp" presStyleIdx="1" presStyleCnt="4"/>
      <dgm:spPr/>
    </dgm:pt>
    <dgm:pt modelId="{FA28CF41-3C85-4B7D-B82C-D36A301E4237}" type="pres">
      <dgm:prSet presAssocID="{A6D33E31-5E8A-4343-972D-100A9DAB949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ille"/>
        </a:ext>
      </dgm:extLst>
    </dgm:pt>
    <dgm:pt modelId="{36105664-B79E-48D4-88F3-AC8453C593C0}" type="pres">
      <dgm:prSet presAssocID="{A6D33E31-5E8A-4343-972D-100A9DAB9499}" presName="spaceRect" presStyleCnt="0"/>
      <dgm:spPr/>
    </dgm:pt>
    <dgm:pt modelId="{3B915488-AA95-4491-89B3-BAE062921E01}" type="pres">
      <dgm:prSet presAssocID="{A6D33E31-5E8A-4343-972D-100A9DAB9499}" presName="textRect" presStyleLbl="revTx" presStyleIdx="1" presStyleCnt="4">
        <dgm:presLayoutVars>
          <dgm:chMax val="1"/>
          <dgm:chPref val="1"/>
        </dgm:presLayoutVars>
      </dgm:prSet>
      <dgm:spPr/>
    </dgm:pt>
    <dgm:pt modelId="{0B48A79E-B5F6-4D63-8DDC-66DAAA13D683}" type="pres">
      <dgm:prSet presAssocID="{D51D2A87-F007-4FB0-B30F-CD9CC2211A23}" presName="sibTrans" presStyleLbl="sibTrans2D1" presStyleIdx="0" presStyleCnt="0"/>
      <dgm:spPr/>
    </dgm:pt>
    <dgm:pt modelId="{C62FF0B0-0109-4B0B-A4E9-CE290696C3E2}" type="pres">
      <dgm:prSet presAssocID="{426FAADB-210F-43F1-8024-249E80A508CD}" presName="compNode" presStyleCnt="0"/>
      <dgm:spPr/>
    </dgm:pt>
    <dgm:pt modelId="{F5370FA6-9175-4637-9986-4C72C6DD6A95}" type="pres">
      <dgm:prSet presAssocID="{426FAADB-210F-43F1-8024-249E80A508CD}" presName="iconBgRect" presStyleLbl="bgShp" presStyleIdx="2" presStyleCnt="4"/>
      <dgm:spPr/>
    </dgm:pt>
    <dgm:pt modelId="{CD02878C-755A-44D3-8B59-17DEB4981487}" type="pres">
      <dgm:prSet presAssocID="{426FAADB-210F-43F1-8024-249E80A508C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keleton"/>
        </a:ext>
      </dgm:extLst>
    </dgm:pt>
    <dgm:pt modelId="{803EB207-C0B6-4D18-A607-86577169D09D}" type="pres">
      <dgm:prSet presAssocID="{426FAADB-210F-43F1-8024-249E80A508CD}" presName="spaceRect" presStyleCnt="0"/>
      <dgm:spPr/>
    </dgm:pt>
    <dgm:pt modelId="{400C5A58-4EC4-46FE-B8D2-0E7D5B288EC9}" type="pres">
      <dgm:prSet presAssocID="{426FAADB-210F-43F1-8024-249E80A508CD}" presName="textRect" presStyleLbl="revTx" presStyleIdx="2" presStyleCnt="4">
        <dgm:presLayoutVars>
          <dgm:chMax val="1"/>
          <dgm:chPref val="1"/>
        </dgm:presLayoutVars>
      </dgm:prSet>
      <dgm:spPr/>
    </dgm:pt>
    <dgm:pt modelId="{BC97A762-2ACB-455E-AE3F-1408B9C41F72}" type="pres">
      <dgm:prSet presAssocID="{A740BBED-10E3-42EB-B1BB-111938700048}" presName="sibTrans" presStyleLbl="sibTrans2D1" presStyleIdx="0" presStyleCnt="0"/>
      <dgm:spPr/>
    </dgm:pt>
    <dgm:pt modelId="{BC9253DA-4672-4872-AE0B-2EE70624495F}" type="pres">
      <dgm:prSet presAssocID="{916A0608-AD37-41B4-B67B-2CBC97A69033}" presName="compNode" presStyleCnt="0"/>
      <dgm:spPr/>
    </dgm:pt>
    <dgm:pt modelId="{D6A1EE8C-3661-4535-9E3C-5890DA64888A}" type="pres">
      <dgm:prSet presAssocID="{916A0608-AD37-41B4-B67B-2CBC97A69033}" presName="iconBgRect" presStyleLbl="bgShp" presStyleIdx="3" presStyleCnt="4"/>
      <dgm:spPr/>
    </dgm:pt>
    <dgm:pt modelId="{1EBC8A63-ACE2-4C22-88E8-8D7D344655DD}" type="pres">
      <dgm:prSet presAssocID="{916A0608-AD37-41B4-B67B-2CBC97A6903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7C1D30A8-8E14-42E6-B21A-252AE8194487}" type="pres">
      <dgm:prSet presAssocID="{916A0608-AD37-41B4-B67B-2CBC97A69033}" presName="spaceRect" presStyleCnt="0"/>
      <dgm:spPr/>
    </dgm:pt>
    <dgm:pt modelId="{BCA3CE6E-7E58-456C-BEDF-80A2398CA407}" type="pres">
      <dgm:prSet presAssocID="{916A0608-AD37-41B4-B67B-2CBC97A69033}" presName="textRect" presStyleLbl="revTx" presStyleIdx="3" presStyleCnt="4">
        <dgm:presLayoutVars>
          <dgm:chMax val="1"/>
          <dgm:chPref val="1"/>
        </dgm:presLayoutVars>
      </dgm:prSet>
      <dgm:spPr/>
    </dgm:pt>
  </dgm:ptLst>
  <dgm:cxnLst>
    <dgm:cxn modelId="{7D5ED81A-EE3E-451A-A293-D923D3C5C9A1}" type="presOf" srcId="{D8A3223A-2E2E-47FB-AD13-11ABB946A798}" destId="{396AE9E0-4163-4DFF-AF8F-4E889D652EAE}" srcOrd="0" destOrd="0" presId="urn:microsoft.com/office/officeart/2018/2/layout/IconCircleList"/>
    <dgm:cxn modelId="{C4DD5743-1EEC-4C7D-A537-F9AD3F8B25F9}" type="presOf" srcId="{426FAADB-210F-43F1-8024-249E80A508CD}" destId="{400C5A58-4EC4-46FE-B8D2-0E7D5B288EC9}" srcOrd="0" destOrd="0" presId="urn:microsoft.com/office/officeart/2018/2/layout/IconCircleList"/>
    <dgm:cxn modelId="{DFCEA754-A0EC-4672-8900-F2C21A01AEA0}" type="presOf" srcId="{D0BBCAA7-8911-4E07-A64E-D4E8A53ED324}" destId="{99DC5420-CFCA-4170-88F8-3D1C819D7DCC}" srcOrd="0" destOrd="0" presId="urn:microsoft.com/office/officeart/2018/2/layout/IconCircleList"/>
    <dgm:cxn modelId="{AD70FC59-4A71-4B1B-B886-E041BE7CB90C}" srcId="{D8A3223A-2E2E-47FB-AD13-11ABB946A798}" destId="{29957A62-4962-4898-A30F-3068B0548811}" srcOrd="0" destOrd="0" parTransId="{EEF8BD80-48B4-4644-985E-CFAC7200A2EB}" sibTransId="{D0BBCAA7-8911-4E07-A64E-D4E8A53ED324}"/>
    <dgm:cxn modelId="{C502D25D-F13C-48E1-8853-F18B327BAF59}" srcId="{D8A3223A-2E2E-47FB-AD13-11ABB946A798}" destId="{A6D33E31-5E8A-4343-972D-100A9DAB9499}" srcOrd="1" destOrd="0" parTransId="{E0ADF8B3-28FB-44DE-8792-F3586F80BA32}" sibTransId="{D51D2A87-F007-4FB0-B30F-CD9CC2211A23}"/>
    <dgm:cxn modelId="{D5664D68-788E-4CF4-9394-DFB11723654A}" type="presOf" srcId="{A740BBED-10E3-42EB-B1BB-111938700048}" destId="{BC97A762-2ACB-455E-AE3F-1408B9C41F72}" srcOrd="0" destOrd="0" presId="urn:microsoft.com/office/officeart/2018/2/layout/IconCircleList"/>
    <dgm:cxn modelId="{50BDC570-8C50-4E32-AFB5-DBC5F12B3F77}" srcId="{D8A3223A-2E2E-47FB-AD13-11ABB946A798}" destId="{916A0608-AD37-41B4-B67B-2CBC97A69033}" srcOrd="3" destOrd="0" parTransId="{5E9F3ABB-CB2E-4863-BFEF-DF7D217605A2}" sibTransId="{A3EE2B52-41F4-4EF7-81E8-7925DD038047}"/>
    <dgm:cxn modelId="{9A815979-78F8-484B-986B-78965B54193F}" type="presOf" srcId="{D51D2A87-F007-4FB0-B30F-CD9CC2211A23}" destId="{0B48A79E-B5F6-4D63-8DDC-66DAAA13D683}" srcOrd="0" destOrd="0" presId="urn:microsoft.com/office/officeart/2018/2/layout/IconCircleList"/>
    <dgm:cxn modelId="{66CD8981-10A0-438D-B99B-13B6BD71A010}" type="presOf" srcId="{A6D33E31-5E8A-4343-972D-100A9DAB9499}" destId="{3B915488-AA95-4491-89B3-BAE062921E01}" srcOrd="0" destOrd="0" presId="urn:microsoft.com/office/officeart/2018/2/layout/IconCircleList"/>
    <dgm:cxn modelId="{CC4A269B-94DF-4945-93FA-208684E42DD8}" srcId="{D8A3223A-2E2E-47FB-AD13-11ABB946A798}" destId="{426FAADB-210F-43F1-8024-249E80A508CD}" srcOrd="2" destOrd="0" parTransId="{9DC21F51-CFEA-4F8E-9F7F-CDE838F3A185}" sibTransId="{A740BBED-10E3-42EB-B1BB-111938700048}"/>
    <dgm:cxn modelId="{9F5E2FC8-D6C0-4E3B-BA4F-E13991872594}" type="presOf" srcId="{29957A62-4962-4898-A30F-3068B0548811}" destId="{7D408595-5042-480C-AA47-7D5B84743112}" srcOrd="0" destOrd="0" presId="urn:microsoft.com/office/officeart/2018/2/layout/IconCircleList"/>
    <dgm:cxn modelId="{A01D76DD-864B-40CA-8D3B-AE80C71504CD}" type="presOf" srcId="{916A0608-AD37-41B4-B67B-2CBC97A69033}" destId="{BCA3CE6E-7E58-456C-BEDF-80A2398CA407}" srcOrd="0" destOrd="0" presId="urn:microsoft.com/office/officeart/2018/2/layout/IconCircleList"/>
    <dgm:cxn modelId="{29065090-7FE7-4D46-82E6-66944E2D1687}" type="presParOf" srcId="{396AE9E0-4163-4DFF-AF8F-4E889D652EAE}" destId="{A95F8F24-F2A5-4288-9C67-FD199E241A53}" srcOrd="0" destOrd="0" presId="urn:microsoft.com/office/officeart/2018/2/layout/IconCircleList"/>
    <dgm:cxn modelId="{BDDA7955-9DB8-4457-9F9E-6E42759DFBE3}" type="presParOf" srcId="{A95F8F24-F2A5-4288-9C67-FD199E241A53}" destId="{0117DAC0-C54B-403B-BED8-F097D9FD16D2}" srcOrd="0" destOrd="0" presId="urn:microsoft.com/office/officeart/2018/2/layout/IconCircleList"/>
    <dgm:cxn modelId="{9E2E0706-2522-4DFF-AFA3-A9E797F46D23}" type="presParOf" srcId="{0117DAC0-C54B-403B-BED8-F097D9FD16D2}" destId="{73A417C3-A392-4CC7-AAB8-E665740EF837}" srcOrd="0" destOrd="0" presId="urn:microsoft.com/office/officeart/2018/2/layout/IconCircleList"/>
    <dgm:cxn modelId="{6E2C95BD-FB67-4F9E-BA2B-1CED0040B406}" type="presParOf" srcId="{0117DAC0-C54B-403B-BED8-F097D9FD16D2}" destId="{304F40CA-9869-4A51-B2DE-CBE34970096C}" srcOrd="1" destOrd="0" presId="urn:microsoft.com/office/officeart/2018/2/layout/IconCircleList"/>
    <dgm:cxn modelId="{1D75FFD9-251A-4A70-8C9D-30878C016E36}" type="presParOf" srcId="{0117DAC0-C54B-403B-BED8-F097D9FD16D2}" destId="{52D70212-7F48-446F-9C2D-D901EF9514D9}" srcOrd="2" destOrd="0" presId="urn:microsoft.com/office/officeart/2018/2/layout/IconCircleList"/>
    <dgm:cxn modelId="{CE3635CF-5056-4D87-AE19-CFE78545A26D}" type="presParOf" srcId="{0117DAC0-C54B-403B-BED8-F097D9FD16D2}" destId="{7D408595-5042-480C-AA47-7D5B84743112}" srcOrd="3" destOrd="0" presId="urn:microsoft.com/office/officeart/2018/2/layout/IconCircleList"/>
    <dgm:cxn modelId="{5D35860F-161E-47E3-91FD-DE1C954C5CEC}" type="presParOf" srcId="{A95F8F24-F2A5-4288-9C67-FD199E241A53}" destId="{99DC5420-CFCA-4170-88F8-3D1C819D7DCC}" srcOrd="1" destOrd="0" presId="urn:microsoft.com/office/officeart/2018/2/layout/IconCircleList"/>
    <dgm:cxn modelId="{1F4932BB-74C0-4E8F-B9AF-09C160C86534}" type="presParOf" srcId="{A95F8F24-F2A5-4288-9C67-FD199E241A53}" destId="{4ED4479D-83F1-4112-AAAB-DF58FE275DE8}" srcOrd="2" destOrd="0" presId="urn:microsoft.com/office/officeart/2018/2/layout/IconCircleList"/>
    <dgm:cxn modelId="{3A6D07E9-0BBD-44D4-BCEB-A0B8BD4FA0D2}" type="presParOf" srcId="{4ED4479D-83F1-4112-AAAB-DF58FE275DE8}" destId="{BB0DAA0C-D3C5-4ECE-97C9-85E22C478F7A}" srcOrd="0" destOrd="0" presId="urn:microsoft.com/office/officeart/2018/2/layout/IconCircleList"/>
    <dgm:cxn modelId="{2C8FCB00-E0AB-4739-9340-38506F7872E1}" type="presParOf" srcId="{4ED4479D-83F1-4112-AAAB-DF58FE275DE8}" destId="{FA28CF41-3C85-4B7D-B82C-D36A301E4237}" srcOrd="1" destOrd="0" presId="urn:microsoft.com/office/officeart/2018/2/layout/IconCircleList"/>
    <dgm:cxn modelId="{D82D7F69-FB40-409E-988C-0A5A85FD7780}" type="presParOf" srcId="{4ED4479D-83F1-4112-AAAB-DF58FE275DE8}" destId="{36105664-B79E-48D4-88F3-AC8453C593C0}" srcOrd="2" destOrd="0" presId="urn:microsoft.com/office/officeart/2018/2/layout/IconCircleList"/>
    <dgm:cxn modelId="{A6FE8B4B-44E8-4319-AAD9-D3F5F082193B}" type="presParOf" srcId="{4ED4479D-83F1-4112-AAAB-DF58FE275DE8}" destId="{3B915488-AA95-4491-89B3-BAE062921E01}" srcOrd="3" destOrd="0" presId="urn:microsoft.com/office/officeart/2018/2/layout/IconCircleList"/>
    <dgm:cxn modelId="{3A1A6EF6-4EA4-466E-B5AF-71B932AD8AFF}" type="presParOf" srcId="{A95F8F24-F2A5-4288-9C67-FD199E241A53}" destId="{0B48A79E-B5F6-4D63-8DDC-66DAAA13D683}" srcOrd="3" destOrd="0" presId="urn:microsoft.com/office/officeart/2018/2/layout/IconCircleList"/>
    <dgm:cxn modelId="{897D99F0-EAEC-4786-B239-6F905EB4D81C}" type="presParOf" srcId="{A95F8F24-F2A5-4288-9C67-FD199E241A53}" destId="{C62FF0B0-0109-4B0B-A4E9-CE290696C3E2}" srcOrd="4" destOrd="0" presId="urn:microsoft.com/office/officeart/2018/2/layout/IconCircleList"/>
    <dgm:cxn modelId="{4EDA5BC2-8E2D-499F-84D2-A5EE375DEFC6}" type="presParOf" srcId="{C62FF0B0-0109-4B0B-A4E9-CE290696C3E2}" destId="{F5370FA6-9175-4637-9986-4C72C6DD6A95}" srcOrd="0" destOrd="0" presId="urn:microsoft.com/office/officeart/2018/2/layout/IconCircleList"/>
    <dgm:cxn modelId="{635D2B89-8880-4CAB-94BB-8EFEB14CD557}" type="presParOf" srcId="{C62FF0B0-0109-4B0B-A4E9-CE290696C3E2}" destId="{CD02878C-755A-44D3-8B59-17DEB4981487}" srcOrd="1" destOrd="0" presId="urn:microsoft.com/office/officeart/2018/2/layout/IconCircleList"/>
    <dgm:cxn modelId="{CAB4CB53-FE5E-403A-868A-5E3B2B06E51C}" type="presParOf" srcId="{C62FF0B0-0109-4B0B-A4E9-CE290696C3E2}" destId="{803EB207-C0B6-4D18-A607-86577169D09D}" srcOrd="2" destOrd="0" presId="urn:microsoft.com/office/officeart/2018/2/layout/IconCircleList"/>
    <dgm:cxn modelId="{55FE370B-3537-4FCF-89B2-8915E5E8ADBB}" type="presParOf" srcId="{C62FF0B0-0109-4B0B-A4E9-CE290696C3E2}" destId="{400C5A58-4EC4-46FE-B8D2-0E7D5B288EC9}" srcOrd="3" destOrd="0" presId="urn:microsoft.com/office/officeart/2018/2/layout/IconCircleList"/>
    <dgm:cxn modelId="{793D2BB4-5252-432C-895C-207C0E1444F5}" type="presParOf" srcId="{A95F8F24-F2A5-4288-9C67-FD199E241A53}" destId="{BC97A762-2ACB-455E-AE3F-1408B9C41F72}" srcOrd="5" destOrd="0" presId="urn:microsoft.com/office/officeart/2018/2/layout/IconCircleList"/>
    <dgm:cxn modelId="{5DD1D32D-BAF0-4BA0-A1D5-786FB3BC689E}" type="presParOf" srcId="{A95F8F24-F2A5-4288-9C67-FD199E241A53}" destId="{BC9253DA-4672-4872-AE0B-2EE70624495F}" srcOrd="6" destOrd="0" presId="urn:microsoft.com/office/officeart/2018/2/layout/IconCircleList"/>
    <dgm:cxn modelId="{F2255D5A-2E67-443F-904F-4AC130A85E6A}" type="presParOf" srcId="{BC9253DA-4672-4872-AE0B-2EE70624495F}" destId="{D6A1EE8C-3661-4535-9E3C-5890DA64888A}" srcOrd="0" destOrd="0" presId="urn:microsoft.com/office/officeart/2018/2/layout/IconCircleList"/>
    <dgm:cxn modelId="{4AA0A2A6-84A4-434C-AAA4-808B20E1DE19}" type="presParOf" srcId="{BC9253DA-4672-4872-AE0B-2EE70624495F}" destId="{1EBC8A63-ACE2-4C22-88E8-8D7D344655DD}" srcOrd="1" destOrd="0" presId="urn:microsoft.com/office/officeart/2018/2/layout/IconCircleList"/>
    <dgm:cxn modelId="{25AA0B5F-C80A-4A65-AFF6-7C765EC045F8}" type="presParOf" srcId="{BC9253DA-4672-4872-AE0B-2EE70624495F}" destId="{7C1D30A8-8E14-42E6-B21A-252AE8194487}" srcOrd="2" destOrd="0" presId="urn:microsoft.com/office/officeart/2018/2/layout/IconCircleList"/>
    <dgm:cxn modelId="{2E497D6C-09D6-4AC9-A3E7-734F72C330AF}" type="presParOf" srcId="{BC9253DA-4672-4872-AE0B-2EE70624495F}" destId="{BCA3CE6E-7E58-456C-BEDF-80A2398CA407}"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E25A37D-FFA8-4DB5-95CB-7DEBEBFDB398}"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8F012235-511B-4357-8D2D-B2863AD9FA39}">
      <dgm:prSet/>
      <dgm:spPr/>
      <dgm:t>
        <a:bodyPr/>
        <a:lstStyle/>
        <a:p>
          <a:pPr>
            <a:lnSpc>
              <a:spcPct val="100000"/>
            </a:lnSpc>
            <a:defRPr cap="all"/>
          </a:pPr>
          <a:r>
            <a:rPr lang="en-US"/>
            <a:t>Data:</a:t>
          </a:r>
          <a:br>
            <a:rPr lang="en-US"/>
          </a:br>
          <a:r>
            <a:rPr lang="en-US"/>
            <a:t>Handwriting </a:t>
          </a:r>
          <a:r>
            <a:rPr lang="en-US" dirty="0"/>
            <a:t>Recognition</a:t>
          </a:r>
        </a:p>
      </dgm:t>
    </dgm:pt>
    <dgm:pt modelId="{F07CCD9C-A403-4594-8484-91D67341A036}" type="parTrans" cxnId="{40206C0B-9514-478F-A5AA-D1CFDB28F52E}">
      <dgm:prSet/>
      <dgm:spPr/>
      <dgm:t>
        <a:bodyPr/>
        <a:lstStyle/>
        <a:p>
          <a:endParaRPr lang="en-US"/>
        </a:p>
      </dgm:t>
    </dgm:pt>
    <dgm:pt modelId="{53769E0C-94F3-4092-B577-C66F167D617E}" type="sibTrans" cxnId="{40206C0B-9514-478F-A5AA-D1CFDB28F52E}">
      <dgm:prSet/>
      <dgm:spPr/>
      <dgm:t>
        <a:bodyPr/>
        <a:lstStyle/>
        <a:p>
          <a:endParaRPr lang="en-US"/>
        </a:p>
      </dgm:t>
    </dgm:pt>
    <dgm:pt modelId="{5C666FA0-9192-48DE-BD60-0B46500A0350}">
      <dgm:prSet/>
      <dgm:spPr/>
      <dgm:t>
        <a:bodyPr/>
        <a:lstStyle/>
        <a:p>
          <a:pPr>
            <a:lnSpc>
              <a:spcPct val="100000"/>
            </a:lnSpc>
            <a:defRPr cap="all"/>
          </a:pPr>
          <a:r>
            <a:rPr lang="en-US" dirty="0"/>
            <a:t>Algorithms:</a:t>
          </a:r>
          <a:br>
            <a:rPr lang="en-US" dirty="0"/>
          </a:br>
          <a:r>
            <a:rPr lang="en-US" dirty="0"/>
            <a:t> Random Forest</a:t>
          </a:r>
          <a:br>
            <a:rPr lang="en-US" dirty="0"/>
          </a:br>
          <a:r>
            <a:rPr lang="en-US" dirty="0"/>
            <a:t> </a:t>
          </a:r>
          <a:r>
            <a:rPr lang="en-US" dirty="0">
              <a:solidFill>
                <a:schemeClr val="tx1"/>
              </a:solidFill>
            </a:rPr>
            <a:t>Support Vector Machine</a:t>
          </a:r>
          <a:endParaRPr lang="en-US" dirty="0"/>
        </a:p>
      </dgm:t>
    </dgm:pt>
    <dgm:pt modelId="{F3E09240-5EC6-48F5-A8CB-9FD226D73406}" type="parTrans" cxnId="{EC9298D8-552F-4FC2-8698-8FE94888A8B9}">
      <dgm:prSet/>
      <dgm:spPr/>
      <dgm:t>
        <a:bodyPr/>
        <a:lstStyle/>
        <a:p>
          <a:endParaRPr lang="en-US"/>
        </a:p>
      </dgm:t>
    </dgm:pt>
    <dgm:pt modelId="{81ACD104-ACF1-4404-BF44-FC528DD0D2D6}" type="sibTrans" cxnId="{EC9298D8-552F-4FC2-8698-8FE94888A8B9}">
      <dgm:prSet/>
      <dgm:spPr/>
      <dgm:t>
        <a:bodyPr/>
        <a:lstStyle/>
        <a:p>
          <a:endParaRPr lang="en-US"/>
        </a:p>
      </dgm:t>
    </dgm:pt>
    <dgm:pt modelId="{42469D02-5A94-4B00-9EBF-A7A4392C3C67}">
      <dgm:prSet/>
      <dgm:spPr/>
      <dgm:t>
        <a:bodyPr/>
        <a:lstStyle/>
        <a:p>
          <a:pPr>
            <a:lnSpc>
              <a:spcPct val="100000"/>
            </a:lnSpc>
            <a:defRPr cap="all"/>
          </a:pPr>
          <a:r>
            <a:rPr lang="en-US" b="0" i="0" dirty="0"/>
            <a:t>training and evaluation:</a:t>
          </a:r>
          <a:br>
            <a:rPr lang="en-US" b="0" i="0" dirty="0"/>
          </a:br>
          <a:r>
            <a:rPr lang="en-US" dirty="0"/>
            <a:t>Training- 80</a:t>
          </a:r>
          <a:br>
            <a:rPr lang="en-US" dirty="0"/>
          </a:br>
          <a:r>
            <a:rPr lang="en-US" dirty="0"/>
            <a:t> Testing- 20</a:t>
          </a:r>
        </a:p>
      </dgm:t>
    </dgm:pt>
    <dgm:pt modelId="{72B7F3F2-2985-4920-9E38-8DC679CC0216}" type="sibTrans" cxnId="{04C8C5E3-8C30-44B1-95E1-C38CBBE831F9}">
      <dgm:prSet/>
      <dgm:spPr/>
      <dgm:t>
        <a:bodyPr/>
        <a:lstStyle/>
        <a:p>
          <a:endParaRPr lang="en-US"/>
        </a:p>
      </dgm:t>
    </dgm:pt>
    <dgm:pt modelId="{E93EC25A-7404-4EC3-877D-C226D51CB1E4}" type="parTrans" cxnId="{04C8C5E3-8C30-44B1-95E1-C38CBBE831F9}">
      <dgm:prSet/>
      <dgm:spPr/>
      <dgm:t>
        <a:bodyPr/>
        <a:lstStyle/>
        <a:p>
          <a:endParaRPr lang="en-US"/>
        </a:p>
      </dgm:t>
    </dgm:pt>
    <dgm:pt modelId="{5216FFE7-3125-4AB8-8BEF-A942C349D717}" type="pres">
      <dgm:prSet presAssocID="{CE25A37D-FFA8-4DB5-95CB-7DEBEBFDB398}" presName="root" presStyleCnt="0">
        <dgm:presLayoutVars>
          <dgm:dir/>
          <dgm:resizeHandles val="exact"/>
        </dgm:presLayoutVars>
      </dgm:prSet>
      <dgm:spPr/>
    </dgm:pt>
    <dgm:pt modelId="{B30DBF5C-CEA8-4D91-B16A-E1D179CB04DE}" type="pres">
      <dgm:prSet presAssocID="{8F012235-511B-4357-8D2D-B2863AD9FA39}" presName="compNode" presStyleCnt="0"/>
      <dgm:spPr/>
    </dgm:pt>
    <dgm:pt modelId="{72A1D896-295F-408F-AEB9-097A0A0E50D6}" type="pres">
      <dgm:prSet presAssocID="{8F012235-511B-4357-8D2D-B2863AD9FA39}" presName="iconBgRect" presStyleLbl="bgShp" presStyleIdx="0" presStyleCnt="3"/>
      <dgm:spPr/>
    </dgm:pt>
    <dgm:pt modelId="{9E28625A-0C92-4F9D-BB59-375FD6BA3FFA}" type="pres">
      <dgm:prSet presAssocID="{8F012235-511B-4357-8D2D-B2863AD9FA3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79C5403C-EC5A-4F72-B7E3-9C4C8A31CD37}" type="pres">
      <dgm:prSet presAssocID="{8F012235-511B-4357-8D2D-B2863AD9FA39}" presName="spaceRect" presStyleCnt="0"/>
      <dgm:spPr/>
    </dgm:pt>
    <dgm:pt modelId="{D24BBFCF-4BAC-430B-81DF-10F4EAEF26EB}" type="pres">
      <dgm:prSet presAssocID="{8F012235-511B-4357-8D2D-B2863AD9FA39}" presName="textRect" presStyleLbl="revTx" presStyleIdx="0" presStyleCnt="3">
        <dgm:presLayoutVars>
          <dgm:chMax val="1"/>
          <dgm:chPref val="1"/>
        </dgm:presLayoutVars>
      </dgm:prSet>
      <dgm:spPr/>
    </dgm:pt>
    <dgm:pt modelId="{C7E3EE6A-6B85-49B7-8FA5-85D42E0C9378}" type="pres">
      <dgm:prSet presAssocID="{53769E0C-94F3-4092-B577-C66F167D617E}" presName="sibTrans" presStyleCnt="0"/>
      <dgm:spPr/>
    </dgm:pt>
    <dgm:pt modelId="{2F175CD1-EC0A-4A30-BB44-A7D961DB7019}" type="pres">
      <dgm:prSet presAssocID="{5C666FA0-9192-48DE-BD60-0B46500A0350}" presName="compNode" presStyleCnt="0"/>
      <dgm:spPr/>
    </dgm:pt>
    <dgm:pt modelId="{CC342613-5217-47E7-AC32-244AD6A65353}" type="pres">
      <dgm:prSet presAssocID="{5C666FA0-9192-48DE-BD60-0B46500A0350}" presName="iconBgRect" presStyleLbl="bgShp" presStyleIdx="1" presStyleCnt="3"/>
      <dgm:spPr/>
    </dgm:pt>
    <dgm:pt modelId="{D1C9C077-3791-4957-B139-367EF837DC68}" type="pres">
      <dgm:prSet presAssocID="{5C666FA0-9192-48DE-BD60-0B46500A035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g"/>
        </a:ext>
      </dgm:extLst>
    </dgm:pt>
    <dgm:pt modelId="{194DA89F-2DDF-4DBE-A1CB-CF580C6DCC3D}" type="pres">
      <dgm:prSet presAssocID="{5C666FA0-9192-48DE-BD60-0B46500A0350}" presName="spaceRect" presStyleCnt="0"/>
      <dgm:spPr/>
    </dgm:pt>
    <dgm:pt modelId="{6032B86C-6E1C-4CEF-B35F-37B7873ACBB2}" type="pres">
      <dgm:prSet presAssocID="{5C666FA0-9192-48DE-BD60-0B46500A0350}" presName="textRect" presStyleLbl="revTx" presStyleIdx="1" presStyleCnt="3">
        <dgm:presLayoutVars>
          <dgm:chMax val="1"/>
          <dgm:chPref val="1"/>
        </dgm:presLayoutVars>
      </dgm:prSet>
      <dgm:spPr/>
    </dgm:pt>
    <dgm:pt modelId="{08EF45DE-F12D-408B-BCA5-130317464F8B}" type="pres">
      <dgm:prSet presAssocID="{81ACD104-ACF1-4404-BF44-FC528DD0D2D6}" presName="sibTrans" presStyleCnt="0"/>
      <dgm:spPr/>
    </dgm:pt>
    <dgm:pt modelId="{D139D76D-8C23-4A49-8C88-5AAC604A1D63}" type="pres">
      <dgm:prSet presAssocID="{42469D02-5A94-4B00-9EBF-A7A4392C3C67}" presName="compNode" presStyleCnt="0"/>
      <dgm:spPr/>
    </dgm:pt>
    <dgm:pt modelId="{6A8E2C36-EFA8-4B57-B742-2E58C40C54CC}" type="pres">
      <dgm:prSet presAssocID="{42469D02-5A94-4B00-9EBF-A7A4392C3C67}" presName="iconBgRect" presStyleLbl="bgShp" presStyleIdx="2" presStyleCnt="3"/>
      <dgm:spPr/>
    </dgm:pt>
    <dgm:pt modelId="{D790D986-B2FC-4C85-8374-34E6A8892CA3}" type="pres">
      <dgm:prSet presAssocID="{42469D02-5A94-4B00-9EBF-A7A4392C3C6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nion"/>
        </a:ext>
      </dgm:extLst>
    </dgm:pt>
    <dgm:pt modelId="{779B4F01-8026-4EF5-BFCA-B942505884FF}" type="pres">
      <dgm:prSet presAssocID="{42469D02-5A94-4B00-9EBF-A7A4392C3C67}" presName="spaceRect" presStyleCnt="0"/>
      <dgm:spPr/>
    </dgm:pt>
    <dgm:pt modelId="{6E22CB87-CAD2-4A0E-B3C8-CAE1A668F83F}" type="pres">
      <dgm:prSet presAssocID="{42469D02-5A94-4B00-9EBF-A7A4392C3C67}" presName="textRect" presStyleLbl="revTx" presStyleIdx="2" presStyleCnt="3">
        <dgm:presLayoutVars>
          <dgm:chMax val="1"/>
          <dgm:chPref val="1"/>
        </dgm:presLayoutVars>
      </dgm:prSet>
      <dgm:spPr/>
    </dgm:pt>
  </dgm:ptLst>
  <dgm:cxnLst>
    <dgm:cxn modelId="{40206C0B-9514-478F-A5AA-D1CFDB28F52E}" srcId="{CE25A37D-FFA8-4DB5-95CB-7DEBEBFDB398}" destId="{8F012235-511B-4357-8D2D-B2863AD9FA39}" srcOrd="0" destOrd="0" parTransId="{F07CCD9C-A403-4594-8484-91D67341A036}" sibTransId="{53769E0C-94F3-4092-B577-C66F167D617E}"/>
    <dgm:cxn modelId="{35346230-B8D6-470E-9AF5-186034962A75}" type="presOf" srcId="{42469D02-5A94-4B00-9EBF-A7A4392C3C67}" destId="{6E22CB87-CAD2-4A0E-B3C8-CAE1A668F83F}" srcOrd="0" destOrd="0" presId="urn:microsoft.com/office/officeart/2018/5/layout/IconCircleLabelList"/>
    <dgm:cxn modelId="{530B3732-268C-454D-B32F-9477EC4396E9}" type="presOf" srcId="{8F012235-511B-4357-8D2D-B2863AD9FA39}" destId="{D24BBFCF-4BAC-430B-81DF-10F4EAEF26EB}" srcOrd="0" destOrd="0" presId="urn:microsoft.com/office/officeart/2018/5/layout/IconCircleLabelList"/>
    <dgm:cxn modelId="{B36ECC82-132F-48DD-B931-BE460C05B67A}" type="presOf" srcId="{5C666FA0-9192-48DE-BD60-0B46500A0350}" destId="{6032B86C-6E1C-4CEF-B35F-37B7873ACBB2}" srcOrd="0" destOrd="0" presId="urn:microsoft.com/office/officeart/2018/5/layout/IconCircleLabelList"/>
    <dgm:cxn modelId="{8BDD8AB6-FACA-4554-BE3D-72235F132AAF}" type="presOf" srcId="{CE25A37D-FFA8-4DB5-95CB-7DEBEBFDB398}" destId="{5216FFE7-3125-4AB8-8BEF-A942C349D717}" srcOrd="0" destOrd="0" presId="urn:microsoft.com/office/officeart/2018/5/layout/IconCircleLabelList"/>
    <dgm:cxn modelId="{EC9298D8-552F-4FC2-8698-8FE94888A8B9}" srcId="{CE25A37D-FFA8-4DB5-95CB-7DEBEBFDB398}" destId="{5C666FA0-9192-48DE-BD60-0B46500A0350}" srcOrd="1" destOrd="0" parTransId="{F3E09240-5EC6-48F5-A8CB-9FD226D73406}" sibTransId="{81ACD104-ACF1-4404-BF44-FC528DD0D2D6}"/>
    <dgm:cxn modelId="{04C8C5E3-8C30-44B1-95E1-C38CBBE831F9}" srcId="{CE25A37D-FFA8-4DB5-95CB-7DEBEBFDB398}" destId="{42469D02-5A94-4B00-9EBF-A7A4392C3C67}" srcOrd="2" destOrd="0" parTransId="{E93EC25A-7404-4EC3-877D-C226D51CB1E4}" sibTransId="{72B7F3F2-2985-4920-9E38-8DC679CC0216}"/>
    <dgm:cxn modelId="{FA997C84-D078-489B-945D-7526B36DB81A}" type="presParOf" srcId="{5216FFE7-3125-4AB8-8BEF-A942C349D717}" destId="{B30DBF5C-CEA8-4D91-B16A-E1D179CB04DE}" srcOrd="0" destOrd="0" presId="urn:microsoft.com/office/officeart/2018/5/layout/IconCircleLabelList"/>
    <dgm:cxn modelId="{E9D49340-9A68-4544-8474-BEC8C4036592}" type="presParOf" srcId="{B30DBF5C-CEA8-4D91-B16A-E1D179CB04DE}" destId="{72A1D896-295F-408F-AEB9-097A0A0E50D6}" srcOrd="0" destOrd="0" presId="urn:microsoft.com/office/officeart/2018/5/layout/IconCircleLabelList"/>
    <dgm:cxn modelId="{97991EB6-4685-4BFB-BFF6-86E31B2D0BFA}" type="presParOf" srcId="{B30DBF5C-CEA8-4D91-B16A-E1D179CB04DE}" destId="{9E28625A-0C92-4F9D-BB59-375FD6BA3FFA}" srcOrd="1" destOrd="0" presId="urn:microsoft.com/office/officeart/2018/5/layout/IconCircleLabelList"/>
    <dgm:cxn modelId="{E0DE7CA3-6806-4089-B7F4-549937880A35}" type="presParOf" srcId="{B30DBF5C-CEA8-4D91-B16A-E1D179CB04DE}" destId="{79C5403C-EC5A-4F72-B7E3-9C4C8A31CD37}" srcOrd="2" destOrd="0" presId="urn:microsoft.com/office/officeart/2018/5/layout/IconCircleLabelList"/>
    <dgm:cxn modelId="{CD4F20F1-DA99-4B68-9CE7-B14C3971AB1C}" type="presParOf" srcId="{B30DBF5C-CEA8-4D91-B16A-E1D179CB04DE}" destId="{D24BBFCF-4BAC-430B-81DF-10F4EAEF26EB}" srcOrd="3" destOrd="0" presId="urn:microsoft.com/office/officeart/2018/5/layout/IconCircleLabelList"/>
    <dgm:cxn modelId="{59B56522-C27A-459E-A18B-1D61115BBF1F}" type="presParOf" srcId="{5216FFE7-3125-4AB8-8BEF-A942C349D717}" destId="{C7E3EE6A-6B85-49B7-8FA5-85D42E0C9378}" srcOrd="1" destOrd="0" presId="urn:microsoft.com/office/officeart/2018/5/layout/IconCircleLabelList"/>
    <dgm:cxn modelId="{2159408E-40CF-44D0-9E6B-850C136FE333}" type="presParOf" srcId="{5216FFE7-3125-4AB8-8BEF-A942C349D717}" destId="{2F175CD1-EC0A-4A30-BB44-A7D961DB7019}" srcOrd="2" destOrd="0" presId="urn:microsoft.com/office/officeart/2018/5/layout/IconCircleLabelList"/>
    <dgm:cxn modelId="{18C8F056-0C84-4366-8AE6-87A7A54278C8}" type="presParOf" srcId="{2F175CD1-EC0A-4A30-BB44-A7D961DB7019}" destId="{CC342613-5217-47E7-AC32-244AD6A65353}" srcOrd="0" destOrd="0" presId="urn:microsoft.com/office/officeart/2018/5/layout/IconCircleLabelList"/>
    <dgm:cxn modelId="{56D7FC04-5E51-4FE9-9708-82B7FA122729}" type="presParOf" srcId="{2F175CD1-EC0A-4A30-BB44-A7D961DB7019}" destId="{D1C9C077-3791-4957-B139-367EF837DC68}" srcOrd="1" destOrd="0" presId="urn:microsoft.com/office/officeart/2018/5/layout/IconCircleLabelList"/>
    <dgm:cxn modelId="{0685FAE5-D787-421B-B405-BEB92B4C3B1C}" type="presParOf" srcId="{2F175CD1-EC0A-4A30-BB44-A7D961DB7019}" destId="{194DA89F-2DDF-4DBE-A1CB-CF580C6DCC3D}" srcOrd="2" destOrd="0" presId="urn:microsoft.com/office/officeart/2018/5/layout/IconCircleLabelList"/>
    <dgm:cxn modelId="{84E30021-0E81-408F-80A2-FA4078E90C0F}" type="presParOf" srcId="{2F175CD1-EC0A-4A30-BB44-A7D961DB7019}" destId="{6032B86C-6E1C-4CEF-B35F-37B7873ACBB2}" srcOrd="3" destOrd="0" presId="urn:microsoft.com/office/officeart/2018/5/layout/IconCircleLabelList"/>
    <dgm:cxn modelId="{DBBBA4D6-7689-42E9-AF74-F741A0886B0C}" type="presParOf" srcId="{5216FFE7-3125-4AB8-8BEF-A942C349D717}" destId="{08EF45DE-F12D-408B-BCA5-130317464F8B}" srcOrd="3" destOrd="0" presId="urn:microsoft.com/office/officeart/2018/5/layout/IconCircleLabelList"/>
    <dgm:cxn modelId="{BBEC2317-BC4F-470F-91E5-F180F7791487}" type="presParOf" srcId="{5216FFE7-3125-4AB8-8BEF-A942C349D717}" destId="{D139D76D-8C23-4A49-8C88-5AAC604A1D63}" srcOrd="4" destOrd="0" presId="urn:microsoft.com/office/officeart/2018/5/layout/IconCircleLabelList"/>
    <dgm:cxn modelId="{A7363576-1485-436F-9AB9-8146091979B7}" type="presParOf" srcId="{D139D76D-8C23-4A49-8C88-5AAC604A1D63}" destId="{6A8E2C36-EFA8-4B57-B742-2E58C40C54CC}" srcOrd="0" destOrd="0" presId="urn:microsoft.com/office/officeart/2018/5/layout/IconCircleLabelList"/>
    <dgm:cxn modelId="{5C395735-0545-4EFF-9C82-84E5EC33A0E8}" type="presParOf" srcId="{D139D76D-8C23-4A49-8C88-5AAC604A1D63}" destId="{D790D986-B2FC-4C85-8374-34E6A8892CA3}" srcOrd="1" destOrd="0" presId="urn:microsoft.com/office/officeart/2018/5/layout/IconCircleLabelList"/>
    <dgm:cxn modelId="{7EC2B9DD-B424-4FC2-8F75-89B7C5D5EF4A}" type="presParOf" srcId="{D139D76D-8C23-4A49-8C88-5AAC604A1D63}" destId="{779B4F01-8026-4EF5-BFCA-B942505884FF}" srcOrd="2" destOrd="0" presId="urn:microsoft.com/office/officeart/2018/5/layout/IconCircleLabelList"/>
    <dgm:cxn modelId="{94984B21-54E3-4267-9154-6EBA790B3A45}" type="presParOf" srcId="{D139D76D-8C23-4A49-8C88-5AAC604A1D63}" destId="{6E22CB87-CAD2-4A0E-B3C8-CAE1A668F83F}"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F558F4A-8790-4052-8C67-FA1C34CC7844}"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08F59036-17E1-4DD8-90C5-2B47014CF378}">
      <dgm:prSet/>
      <dgm:spPr/>
      <dgm:t>
        <a:bodyPr/>
        <a:lstStyle/>
        <a:p>
          <a:r>
            <a:rPr lang="en-US"/>
            <a:t>Scalable distributed training and performance optimization </a:t>
          </a:r>
        </a:p>
      </dgm:t>
    </dgm:pt>
    <dgm:pt modelId="{D4310191-FFC7-4CA5-8F6F-C552E808FE7E}" type="parTrans" cxnId="{72B03416-1EC9-43D2-A711-7991B5769CEF}">
      <dgm:prSet/>
      <dgm:spPr/>
      <dgm:t>
        <a:bodyPr/>
        <a:lstStyle/>
        <a:p>
          <a:endParaRPr lang="en-US"/>
        </a:p>
      </dgm:t>
    </dgm:pt>
    <dgm:pt modelId="{5A9339D2-E33D-47A1-8254-D054A11245A3}" type="sibTrans" cxnId="{72B03416-1EC9-43D2-A711-7991B5769CEF}">
      <dgm:prSet/>
      <dgm:spPr/>
      <dgm:t>
        <a:bodyPr/>
        <a:lstStyle/>
        <a:p>
          <a:endParaRPr lang="en-US"/>
        </a:p>
      </dgm:t>
    </dgm:pt>
    <dgm:pt modelId="{158E20C3-1E27-4713-A634-F3ADDAA1A9CA}">
      <dgm:prSet/>
      <dgm:spPr/>
      <dgm:t>
        <a:bodyPr/>
        <a:lstStyle/>
        <a:p>
          <a:r>
            <a:rPr lang="en-US"/>
            <a:t>Scalable distributed training and performance optimization </a:t>
          </a:r>
        </a:p>
      </dgm:t>
    </dgm:pt>
    <dgm:pt modelId="{4BB1F02A-561A-453D-ABB9-21D6F623939D}" type="parTrans" cxnId="{DE5E1143-D083-4E18-8AD4-7995B121BD8E}">
      <dgm:prSet/>
      <dgm:spPr/>
      <dgm:t>
        <a:bodyPr/>
        <a:lstStyle/>
        <a:p>
          <a:endParaRPr lang="en-US"/>
        </a:p>
      </dgm:t>
    </dgm:pt>
    <dgm:pt modelId="{20BB0759-F6C3-48E6-99AE-69C5AD88219F}" type="sibTrans" cxnId="{DE5E1143-D083-4E18-8AD4-7995B121BD8E}">
      <dgm:prSet/>
      <dgm:spPr/>
      <dgm:t>
        <a:bodyPr/>
        <a:lstStyle/>
        <a:p>
          <a:endParaRPr lang="en-US"/>
        </a:p>
      </dgm:t>
    </dgm:pt>
    <dgm:pt modelId="{4E225D40-5284-46BA-A6B1-AB77E136CA5D}">
      <dgm:prSet/>
      <dgm:spPr/>
      <dgm:t>
        <a:bodyPr/>
        <a:lstStyle/>
        <a:p>
          <a:r>
            <a:rPr lang="en-US"/>
            <a:t>Built on TorchScript</a:t>
          </a:r>
        </a:p>
      </dgm:t>
    </dgm:pt>
    <dgm:pt modelId="{88C8A724-0615-498A-ABAD-25110A1C814A}" type="parTrans" cxnId="{DB17A1F9-67A2-463A-B05D-85DB8EB0E4D5}">
      <dgm:prSet/>
      <dgm:spPr/>
      <dgm:t>
        <a:bodyPr/>
        <a:lstStyle/>
        <a:p>
          <a:endParaRPr lang="en-US"/>
        </a:p>
      </dgm:t>
    </dgm:pt>
    <dgm:pt modelId="{C77A85DE-8D48-40E8-AB84-E8AB0E9C2AF1}" type="sibTrans" cxnId="{DB17A1F9-67A2-463A-B05D-85DB8EB0E4D5}">
      <dgm:prSet/>
      <dgm:spPr/>
      <dgm:t>
        <a:bodyPr/>
        <a:lstStyle/>
        <a:p>
          <a:endParaRPr lang="en-US"/>
        </a:p>
      </dgm:t>
    </dgm:pt>
    <dgm:pt modelId="{6DB5D106-1FB0-4C65-B6A3-8904BE24088E}">
      <dgm:prSet/>
      <dgm:spPr/>
      <dgm:t>
        <a:bodyPr/>
        <a:lstStyle/>
        <a:p>
          <a:r>
            <a:rPr lang="en-US"/>
            <a:t>Supported on major cloud platforms, providing frictionless development and easy scaling</a:t>
          </a:r>
        </a:p>
      </dgm:t>
    </dgm:pt>
    <dgm:pt modelId="{05F3D865-760C-4806-902C-DA624EC7D02F}" type="parTrans" cxnId="{B31646D8-B06D-4F7D-8DAC-6D8A0128D468}">
      <dgm:prSet/>
      <dgm:spPr/>
      <dgm:t>
        <a:bodyPr/>
        <a:lstStyle/>
        <a:p>
          <a:endParaRPr lang="en-US"/>
        </a:p>
      </dgm:t>
    </dgm:pt>
    <dgm:pt modelId="{777793C5-06A0-41E9-86A8-E403B2A787D4}" type="sibTrans" cxnId="{B31646D8-B06D-4F7D-8DAC-6D8A0128D468}">
      <dgm:prSet/>
      <dgm:spPr/>
      <dgm:t>
        <a:bodyPr/>
        <a:lstStyle/>
        <a:p>
          <a:endParaRPr lang="en-US"/>
        </a:p>
      </dgm:t>
    </dgm:pt>
    <dgm:pt modelId="{DDB05C16-8E83-4ED1-9D84-247AAA1D4D7B}" type="pres">
      <dgm:prSet presAssocID="{4F558F4A-8790-4052-8C67-FA1C34CC7844}" presName="root" presStyleCnt="0">
        <dgm:presLayoutVars>
          <dgm:dir/>
          <dgm:resizeHandles val="exact"/>
        </dgm:presLayoutVars>
      </dgm:prSet>
      <dgm:spPr/>
    </dgm:pt>
    <dgm:pt modelId="{C26A0D69-F043-4A20-B916-737F4D214FFB}" type="pres">
      <dgm:prSet presAssocID="{08F59036-17E1-4DD8-90C5-2B47014CF378}" presName="compNode" presStyleCnt="0"/>
      <dgm:spPr/>
    </dgm:pt>
    <dgm:pt modelId="{85A40DA7-A541-4E8B-8996-9485EE8C5AE4}" type="pres">
      <dgm:prSet presAssocID="{08F59036-17E1-4DD8-90C5-2B47014CF378}" presName="bgRect" presStyleLbl="bgShp" presStyleIdx="0" presStyleCnt="4"/>
      <dgm:spPr/>
    </dgm:pt>
    <dgm:pt modelId="{EF999E9F-F95A-4859-BE2A-5B5BEDBA4A06}" type="pres">
      <dgm:prSet presAssocID="{08F59036-17E1-4DD8-90C5-2B47014CF37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uge"/>
        </a:ext>
      </dgm:extLst>
    </dgm:pt>
    <dgm:pt modelId="{226E5EAB-E0BE-41A6-B753-BC8C3371E4B6}" type="pres">
      <dgm:prSet presAssocID="{08F59036-17E1-4DD8-90C5-2B47014CF378}" presName="spaceRect" presStyleCnt="0"/>
      <dgm:spPr/>
    </dgm:pt>
    <dgm:pt modelId="{8AF1AA57-A05E-4D34-B871-E4A3FAB0DC39}" type="pres">
      <dgm:prSet presAssocID="{08F59036-17E1-4DD8-90C5-2B47014CF378}" presName="parTx" presStyleLbl="revTx" presStyleIdx="0" presStyleCnt="4">
        <dgm:presLayoutVars>
          <dgm:chMax val="0"/>
          <dgm:chPref val="0"/>
        </dgm:presLayoutVars>
      </dgm:prSet>
      <dgm:spPr/>
    </dgm:pt>
    <dgm:pt modelId="{77202E5D-E5A7-421A-BC52-80C536A94347}" type="pres">
      <dgm:prSet presAssocID="{5A9339D2-E33D-47A1-8254-D054A11245A3}" presName="sibTrans" presStyleCnt="0"/>
      <dgm:spPr/>
    </dgm:pt>
    <dgm:pt modelId="{A37EE345-9565-4F3F-8525-F4864E62EB2E}" type="pres">
      <dgm:prSet presAssocID="{158E20C3-1E27-4713-A634-F3ADDAA1A9CA}" presName="compNode" presStyleCnt="0"/>
      <dgm:spPr/>
    </dgm:pt>
    <dgm:pt modelId="{C327383D-77A3-453E-9116-5FA79EA2298A}" type="pres">
      <dgm:prSet presAssocID="{158E20C3-1E27-4713-A634-F3ADDAA1A9CA}" presName="bgRect" presStyleLbl="bgShp" presStyleIdx="1" presStyleCnt="4"/>
      <dgm:spPr/>
    </dgm:pt>
    <dgm:pt modelId="{1B2DE9CD-7EAF-44AC-863A-B694ABED2E58}" type="pres">
      <dgm:prSet presAssocID="{158E20C3-1E27-4713-A634-F3ADDAA1A9C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D442A1A6-5363-4A94-9AA6-8ED1CDA7506A}" type="pres">
      <dgm:prSet presAssocID="{158E20C3-1E27-4713-A634-F3ADDAA1A9CA}" presName="spaceRect" presStyleCnt="0"/>
      <dgm:spPr/>
    </dgm:pt>
    <dgm:pt modelId="{869C20AC-0EBF-4F60-9C72-5CCA2225FA08}" type="pres">
      <dgm:prSet presAssocID="{158E20C3-1E27-4713-A634-F3ADDAA1A9CA}" presName="parTx" presStyleLbl="revTx" presStyleIdx="1" presStyleCnt="4">
        <dgm:presLayoutVars>
          <dgm:chMax val="0"/>
          <dgm:chPref val="0"/>
        </dgm:presLayoutVars>
      </dgm:prSet>
      <dgm:spPr/>
    </dgm:pt>
    <dgm:pt modelId="{E0E220F6-5C5B-49E7-98A8-0CB4D3E0D6D3}" type="pres">
      <dgm:prSet presAssocID="{20BB0759-F6C3-48E6-99AE-69C5AD88219F}" presName="sibTrans" presStyleCnt="0"/>
      <dgm:spPr/>
    </dgm:pt>
    <dgm:pt modelId="{46EDEAA0-0644-47C7-B187-38BDF862B442}" type="pres">
      <dgm:prSet presAssocID="{4E225D40-5284-46BA-A6B1-AB77E136CA5D}" presName="compNode" presStyleCnt="0"/>
      <dgm:spPr/>
    </dgm:pt>
    <dgm:pt modelId="{50BB7EE4-35D0-431D-8365-152E6ED84C18}" type="pres">
      <dgm:prSet presAssocID="{4E225D40-5284-46BA-A6B1-AB77E136CA5D}" presName="bgRect" presStyleLbl="bgShp" presStyleIdx="2" presStyleCnt="4"/>
      <dgm:spPr/>
    </dgm:pt>
    <dgm:pt modelId="{21908AD9-0349-44F7-8092-F4B064C0C5E1}" type="pres">
      <dgm:prSet presAssocID="{4E225D40-5284-46BA-A6B1-AB77E136CA5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lectrician"/>
        </a:ext>
      </dgm:extLst>
    </dgm:pt>
    <dgm:pt modelId="{50F2B89E-F87A-4D0D-8366-C7BAF6BE95E0}" type="pres">
      <dgm:prSet presAssocID="{4E225D40-5284-46BA-A6B1-AB77E136CA5D}" presName="spaceRect" presStyleCnt="0"/>
      <dgm:spPr/>
    </dgm:pt>
    <dgm:pt modelId="{642F714D-61BC-4C9D-B664-8A3FF6C64E8D}" type="pres">
      <dgm:prSet presAssocID="{4E225D40-5284-46BA-A6B1-AB77E136CA5D}" presName="parTx" presStyleLbl="revTx" presStyleIdx="2" presStyleCnt="4">
        <dgm:presLayoutVars>
          <dgm:chMax val="0"/>
          <dgm:chPref val="0"/>
        </dgm:presLayoutVars>
      </dgm:prSet>
      <dgm:spPr/>
    </dgm:pt>
    <dgm:pt modelId="{FA7466B4-633D-4A2E-B65E-C751DD81364C}" type="pres">
      <dgm:prSet presAssocID="{C77A85DE-8D48-40E8-AB84-E8AB0E9C2AF1}" presName="sibTrans" presStyleCnt="0"/>
      <dgm:spPr/>
    </dgm:pt>
    <dgm:pt modelId="{B1C184A9-7A6F-486F-ABED-76B7BDDABB84}" type="pres">
      <dgm:prSet presAssocID="{6DB5D106-1FB0-4C65-B6A3-8904BE24088E}" presName="compNode" presStyleCnt="0"/>
      <dgm:spPr/>
    </dgm:pt>
    <dgm:pt modelId="{21C6A16E-A665-44A0-9223-0CF293E0F4DA}" type="pres">
      <dgm:prSet presAssocID="{6DB5D106-1FB0-4C65-B6A3-8904BE24088E}" presName="bgRect" presStyleLbl="bgShp" presStyleIdx="3" presStyleCnt="4"/>
      <dgm:spPr/>
    </dgm:pt>
    <dgm:pt modelId="{1C3D17B1-638A-49C4-9031-AEDCBA63B401}" type="pres">
      <dgm:prSet presAssocID="{6DB5D106-1FB0-4C65-B6A3-8904BE24088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ud"/>
        </a:ext>
      </dgm:extLst>
    </dgm:pt>
    <dgm:pt modelId="{0F11D55F-E6C8-4516-869F-04B780E07AA1}" type="pres">
      <dgm:prSet presAssocID="{6DB5D106-1FB0-4C65-B6A3-8904BE24088E}" presName="spaceRect" presStyleCnt="0"/>
      <dgm:spPr/>
    </dgm:pt>
    <dgm:pt modelId="{D7D50BBD-69FE-4E26-9AD8-0ABA689B5D4A}" type="pres">
      <dgm:prSet presAssocID="{6DB5D106-1FB0-4C65-B6A3-8904BE24088E}" presName="parTx" presStyleLbl="revTx" presStyleIdx="3" presStyleCnt="4">
        <dgm:presLayoutVars>
          <dgm:chMax val="0"/>
          <dgm:chPref val="0"/>
        </dgm:presLayoutVars>
      </dgm:prSet>
      <dgm:spPr/>
    </dgm:pt>
  </dgm:ptLst>
  <dgm:cxnLst>
    <dgm:cxn modelId="{72B03416-1EC9-43D2-A711-7991B5769CEF}" srcId="{4F558F4A-8790-4052-8C67-FA1C34CC7844}" destId="{08F59036-17E1-4DD8-90C5-2B47014CF378}" srcOrd="0" destOrd="0" parTransId="{D4310191-FFC7-4CA5-8F6F-C552E808FE7E}" sibTransId="{5A9339D2-E33D-47A1-8254-D054A11245A3}"/>
    <dgm:cxn modelId="{DE5E1143-D083-4E18-8AD4-7995B121BD8E}" srcId="{4F558F4A-8790-4052-8C67-FA1C34CC7844}" destId="{158E20C3-1E27-4713-A634-F3ADDAA1A9CA}" srcOrd="1" destOrd="0" parTransId="{4BB1F02A-561A-453D-ABB9-21D6F623939D}" sibTransId="{20BB0759-F6C3-48E6-99AE-69C5AD88219F}"/>
    <dgm:cxn modelId="{C514DB4C-657D-4BC0-83EE-824CEB33E123}" type="presOf" srcId="{08F59036-17E1-4DD8-90C5-2B47014CF378}" destId="{8AF1AA57-A05E-4D34-B871-E4A3FAB0DC39}" srcOrd="0" destOrd="0" presId="urn:microsoft.com/office/officeart/2018/2/layout/IconVerticalSolidList"/>
    <dgm:cxn modelId="{A1273468-4D27-40FF-82DC-58F8FE4D55BA}" type="presOf" srcId="{4F558F4A-8790-4052-8C67-FA1C34CC7844}" destId="{DDB05C16-8E83-4ED1-9D84-247AAA1D4D7B}" srcOrd="0" destOrd="0" presId="urn:microsoft.com/office/officeart/2018/2/layout/IconVerticalSolidList"/>
    <dgm:cxn modelId="{9679A27B-6A82-4D7E-A827-A010E8CFE047}" type="presOf" srcId="{4E225D40-5284-46BA-A6B1-AB77E136CA5D}" destId="{642F714D-61BC-4C9D-B664-8A3FF6C64E8D}" srcOrd="0" destOrd="0" presId="urn:microsoft.com/office/officeart/2018/2/layout/IconVerticalSolidList"/>
    <dgm:cxn modelId="{CCE96285-79A8-48C8-85C9-3D453122554B}" type="presOf" srcId="{158E20C3-1E27-4713-A634-F3ADDAA1A9CA}" destId="{869C20AC-0EBF-4F60-9C72-5CCA2225FA08}" srcOrd="0" destOrd="0" presId="urn:microsoft.com/office/officeart/2018/2/layout/IconVerticalSolidList"/>
    <dgm:cxn modelId="{6D968198-D89D-40EB-A043-6D099A05F495}" type="presOf" srcId="{6DB5D106-1FB0-4C65-B6A3-8904BE24088E}" destId="{D7D50BBD-69FE-4E26-9AD8-0ABA689B5D4A}" srcOrd="0" destOrd="0" presId="urn:microsoft.com/office/officeart/2018/2/layout/IconVerticalSolidList"/>
    <dgm:cxn modelId="{B31646D8-B06D-4F7D-8DAC-6D8A0128D468}" srcId="{4F558F4A-8790-4052-8C67-FA1C34CC7844}" destId="{6DB5D106-1FB0-4C65-B6A3-8904BE24088E}" srcOrd="3" destOrd="0" parTransId="{05F3D865-760C-4806-902C-DA624EC7D02F}" sibTransId="{777793C5-06A0-41E9-86A8-E403B2A787D4}"/>
    <dgm:cxn modelId="{DB17A1F9-67A2-463A-B05D-85DB8EB0E4D5}" srcId="{4F558F4A-8790-4052-8C67-FA1C34CC7844}" destId="{4E225D40-5284-46BA-A6B1-AB77E136CA5D}" srcOrd="2" destOrd="0" parTransId="{88C8A724-0615-498A-ABAD-25110A1C814A}" sibTransId="{C77A85DE-8D48-40E8-AB84-E8AB0E9C2AF1}"/>
    <dgm:cxn modelId="{9C310845-CF56-4FF3-960A-4E01A5B51586}" type="presParOf" srcId="{DDB05C16-8E83-4ED1-9D84-247AAA1D4D7B}" destId="{C26A0D69-F043-4A20-B916-737F4D214FFB}" srcOrd="0" destOrd="0" presId="urn:microsoft.com/office/officeart/2018/2/layout/IconVerticalSolidList"/>
    <dgm:cxn modelId="{AFD7D0EE-1CDF-4762-9BE7-BF0A37D4BD52}" type="presParOf" srcId="{C26A0D69-F043-4A20-B916-737F4D214FFB}" destId="{85A40DA7-A541-4E8B-8996-9485EE8C5AE4}" srcOrd="0" destOrd="0" presId="urn:microsoft.com/office/officeart/2018/2/layout/IconVerticalSolidList"/>
    <dgm:cxn modelId="{C7B83717-9A0F-4D79-9B8B-FDEF16E3BE9F}" type="presParOf" srcId="{C26A0D69-F043-4A20-B916-737F4D214FFB}" destId="{EF999E9F-F95A-4859-BE2A-5B5BEDBA4A06}" srcOrd="1" destOrd="0" presId="urn:microsoft.com/office/officeart/2018/2/layout/IconVerticalSolidList"/>
    <dgm:cxn modelId="{49A28BE5-DBB6-4B4B-B940-A9EE53F2D2ED}" type="presParOf" srcId="{C26A0D69-F043-4A20-B916-737F4D214FFB}" destId="{226E5EAB-E0BE-41A6-B753-BC8C3371E4B6}" srcOrd="2" destOrd="0" presId="urn:microsoft.com/office/officeart/2018/2/layout/IconVerticalSolidList"/>
    <dgm:cxn modelId="{60E8AE35-2FEF-45E9-A45A-295838159CCF}" type="presParOf" srcId="{C26A0D69-F043-4A20-B916-737F4D214FFB}" destId="{8AF1AA57-A05E-4D34-B871-E4A3FAB0DC39}" srcOrd="3" destOrd="0" presId="urn:microsoft.com/office/officeart/2018/2/layout/IconVerticalSolidList"/>
    <dgm:cxn modelId="{32B4E963-CA10-4B05-A7DF-96FF45B27117}" type="presParOf" srcId="{DDB05C16-8E83-4ED1-9D84-247AAA1D4D7B}" destId="{77202E5D-E5A7-421A-BC52-80C536A94347}" srcOrd="1" destOrd="0" presId="urn:microsoft.com/office/officeart/2018/2/layout/IconVerticalSolidList"/>
    <dgm:cxn modelId="{3AA2767C-233C-46EE-B6BB-13C7C109E3F4}" type="presParOf" srcId="{DDB05C16-8E83-4ED1-9D84-247AAA1D4D7B}" destId="{A37EE345-9565-4F3F-8525-F4864E62EB2E}" srcOrd="2" destOrd="0" presId="urn:microsoft.com/office/officeart/2018/2/layout/IconVerticalSolidList"/>
    <dgm:cxn modelId="{863CDD64-7342-42F1-995E-FB55A347222D}" type="presParOf" srcId="{A37EE345-9565-4F3F-8525-F4864E62EB2E}" destId="{C327383D-77A3-453E-9116-5FA79EA2298A}" srcOrd="0" destOrd="0" presId="urn:microsoft.com/office/officeart/2018/2/layout/IconVerticalSolidList"/>
    <dgm:cxn modelId="{4FE34FDB-BF72-4D89-B189-09248890F7AE}" type="presParOf" srcId="{A37EE345-9565-4F3F-8525-F4864E62EB2E}" destId="{1B2DE9CD-7EAF-44AC-863A-B694ABED2E58}" srcOrd="1" destOrd="0" presId="urn:microsoft.com/office/officeart/2018/2/layout/IconVerticalSolidList"/>
    <dgm:cxn modelId="{7FF52D9B-3F5F-470B-96CD-2814B99E81C8}" type="presParOf" srcId="{A37EE345-9565-4F3F-8525-F4864E62EB2E}" destId="{D442A1A6-5363-4A94-9AA6-8ED1CDA7506A}" srcOrd="2" destOrd="0" presId="urn:microsoft.com/office/officeart/2018/2/layout/IconVerticalSolidList"/>
    <dgm:cxn modelId="{D7A30F34-758D-43B3-9DE8-51AC651FD7AC}" type="presParOf" srcId="{A37EE345-9565-4F3F-8525-F4864E62EB2E}" destId="{869C20AC-0EBF-4F60-9C72-5CCA2225FA08}" srcOrd="3" destOrd="0" presId="urn:microsoft.com/office/officeart/2018/2/layout/IconVerticalSolidList"/>
    <dgm:cxn modelId="{C3E6C58E-BF0A-49D0-AAAA-C43B2EACC2FF}" type="presParOf" srcId="{DDB05C16-8E83-4ED1-9D84-247AAA1D4D7B}" destId="{E0E220F6-5C5B-49E7-98A8-0CB4D3E0D6D3}" srcOrd="3" destOrd="0" presId="urn:microsoft.com/office/officeart/2018/2/layout/IconVerticalSolidList"/>
    <dgm:cxn modelId="{57F2A1CF-78B8-4AE3-A838-FBC5ADA028C9}" type="presParOf" srcId="{DDB05C16-8E83-4ED1-9D84-247AAA1D4D7B}" destId="{46EDEAA0-0644-47C7-B187-38BDF862B442}" srcOrd="4" destOrd="0" presId="urn:microsoft.com/office/officeart/2018/2/layout/IconVerticalSolidList"/>
    <dgm:cxn modelId="{05A343CE-C7E1-4323-8B1F-145C8ACB42C3}" type="presParOf" srcId="{46EDEAA0-0644-47C7-B187-38BDF862B442}" destId="{50BB7EE4-35D0-431D-8365-152E6ED84C18}" srcOrd="0" destOrd="0" presId="urn:microsoft.com/office/officeart/2018/2/layout/IconVerticalSolidList"/>
    <dgm:cxn modelId="{EE7E48A9-2994-4A41-8887-9C009BDE4B97}" type="presParOf" srcId="{46EDEAA0-0644-47C7-B187-38BDF862B442}" destId="{21908AD9-0349-44F7-8092-F4B064C0C5E1}" srcOrd="1" destOrd="0" presId="urn:microsoft.com/office/officeart/2018/2/layout/IconVerticalSolidList"/>
    <dgm:cxn modelId="{74695C63-7574-4A83-948B-CD3B7083AD2E}" type="presParOf" srcId="{46EDEAA0-0644-47C7-B187-38BDF862B442}" destId="{50F2B89E-F87A-4D0D-8366-C7BAF6BE95E0}" srcOrd="2" destOrd="0" presId="urn:microsoft.com/office/officeart/2018/2/layout/IconVerticalSolidList"/>
    <dgm:cxn modelId="{1C39A813-28F0-40D5-9435-16D5F4B42FF2}" type="presParOf" srcId="{46EDEAA0-0644-47C7-B187-38BDF862B442}" destId="{642F714D-61BC-4C9D-B664-8A3FF6C64E8D}" srcOrd="3" destOrd="0" presId="urn:microsoft.com/office/officeart/2018/2/layout/IconVerticalSolidList"/>
    <dgm:cxn modelId="{259205FD-D673-4E42-9C3D-F02E715B9D61}" type="presParOf" srcId="{DDB05C16-8E83-4ED1-9D84-247AAA1D4D7B}" destId="{FA7466B4-633D-4A2E-B65E-C751DD81364C}" srcOrd="5" destOrd="0" presId="urn:microsoft.com/office/officeart/2018/2/layout/IconVerticalSolidList"/>
    <dgm:cxn modelId="{6905E540-9439-4815-946F-750C7AFFCCCF}" type="presParOf" srcId="{DDB05C16-8E83-4ED1-9D84-247AAA1D4D7B}" destId="{B1C184A9-7A6F-486F-ABED-76B7BDDABB84}" srcOrd="6" destOrd="0" presId="urn:microsoft.com/office/officeart/2018/2/layout/IconVerticalSolidList"/>
    <dgm:cxn modelId="{3F6A8085-2B80-4E8E-A014-7BDFEE5238D4}" type="presParOf" srcId="{B1C184A9-7A6F-486F-ABED-76B7BDDABB84}" destId="{21C6A16E-A665-44A0-9223-0CF293E0F4DA}" srcOrd="0" destOrd="0" presId="urn:microsoft.com/office/officeart/2018/2/layout/IconVerticalSolidList"/>
    <dgm:cxn modelId="{D02D1535-80D6-48D1-82B7-33288CFD4366}" type="presParOf" srcId="{B1C184A9-7A6F-486F-ABED-76B7BDDABB84}" destId="{1C3D17B1-638A-49C4-9031-AEDCBA63B401}" srcOrd="1" destOrd="0" presId="urn:microsoft.com/office/officeart/2018/2/layout/IconVerticalSolidList"/>
    <dgm:cxn modelId="{8557BD1B-C782-42AB-91ED-9FF43E28F481}" type="presParOf" srcId="{B1C184A9-7A6F-486F-ABED-76B7BDDABB84}" destId="{0F11D55F-E6C8-4516-869F-04B780E07AA1}" srcOrd="2" destOrd="0" presId="urn:microsoft.com/office/officeart/2018/2/layout/IconVerticalSolidList"/>
    <dgm:cxn modelId="{71A74F94-0F51-4761-A2EA-F6B58A831920}" type="presParOf" srcId="{B1C184A9-7A6F-486F-ABED-76B7BDDABB84}" destId="{D7D50BBD-69FE-4E26-9AD8-0ABA689B5D4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40D1909-BE72-4437-A454-AB5DB87931EC}"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4F09B640-9BAA-41FB-85B7-849988AEC512}">
      <dgm:prSet/>
      <dgm:spPr/>
      <dgm:t>
        <a:bodyPr/>
        <a:lstStyle/>
        <a:p>
          <a:pPr>
            <a:defRPr b="1"/>
          </a:pPr>
          <a:r>
            <a:rPr lang="en-US"/>
            <a:t>Data</a:t>
          </a:r>
        </a:p>
      </dgm:t>
    </dgm:pt>
    <dgm:pt modelId="{4EF95F8B-CF54-4C43-81BC-C83392219411}" type="parTrans" cxnId="{A925F7EB-09EF-49E1-9904-875E2C6DEC8F}">
      <dgm:prSet/>
      <dgm:spPr/>
      <dgm:t>
        <a:bodyPr/>
        <a:lstStyle/>
        <a:p>
          <a:endParaRPr lang="en-US"/>
        </a:p>
      </dgm:t>
    </dgm:pt>
    <dgm:pt modelId="{98EFB093-63F3-4B4F-A4E1-01F1FAB1BE18}" type="sibTrans" cxnId="{A925F7EB-09EF-49E1-9904-875E2C6DEC8F}">
      <dgm:prSet/>
      <dgm:spPr/>
      <dgm:t>
        <a:bodyPr/>
        <a:lstStyle/>
        <a:p>
          <a:endParaRPr lang="en-US"/>
        </a:p>
      </dgm:t>
    </dgm:pt>
    <dgm:pt modelId="{E80EE324-F04E-4707-9C17-1AC437CB9E90}">
      <dgm:prSet/>
      <dgm:spPr/>
      <dgm:t>
        <a:bodyPr/>
        <a:lstStyle/>
        <a:p>
          <a:r>
            <a:rPr lang="en-US"/>
            <a:t>ReLU, Linear, LogSoftmax activation functions</a:t>
          </a:r>
        </a:p>
      </dgm:t>
    </dgm:pt>
    <dgm:pt modelId="{4D5FE681-0CE6-42A9-A655-51C02513A078}" type="parTrans" cxnId="{5AECB344-8E90-4099-B07E-DC3A2107EA9E}">
      <dgm:prSet/>
      <dgm:spPr/>
      <dgm:t>
        <a:bodyPr/>
        <a:lstStyle/>
        <a:p>
          <a:endParaRPr lang="en-US"/>
        </a:p>
      </dgm:t>
    </dgm:pt>
    <dgm:pt modelId="{6707E2F9-1828-4576-9715-CBE50B8C4302}" type="sibTrans" cxnId="{5AECB344-8E90-4099-B07E-DC3A2107EA9E}">
      <dgm:prSet/>
      <dgm:spPr/>
      <dgm:t>
        <a:bodyPr/>
        <a:lstStyle/>
        <a:p>
          <a:endParaRPr lang="en-US"/>
        </a:p>
      </dgm:t>
    </dgm:pt>
    <dgm:pt modelId="{FB340247-68BB-43C4-A146-A234DE83643F}">
      <dgm:prSet/>
      <dgm:spPr/>
      <dgm:t>
        <a:bodyPr/>
        <a:lstStyle/>
        <a:p>
          <a:pPr>
            <a:defRPr b="1"/>
          </a:pPr>
          <a:r>
            <a:rPr lang="en-US"/>
            <a:t>Criterion</a:t>
          </a:r>
        </a:p>
      </dgm:t>
    </dgm:pt>
    <dgm:pt modelId="{58805679-3E21-461A-A5ED-D46EE5FEE230}" type="parTrans" cxnId="{21E8ABD0-0B1C-4DC4-9318-F4B5EE72FDCD}">
      <dgm:prSet/>
      <dgm:spPr/>
      <dgm:t>
        <a:bodyPr/>
        <a:lstStyle/>
        <a:p>
          <a:endParaRPr lang="en-US"/>
        </a:p>
      </dgm:t>
    </dgm:pt>
    <dgm:pt modelId="{434744D4-5052-4D83-BF53-291ADF5F1BFD}" type="sibTrans" cxnId="{21E8ABD0-0B1C-4DC4-9318-F4B5EE72FDCD}">
      <dgm:prSet/>
      <dgm:spPr/>
      <dgm:t>
        <a:bodyPr/>
        <a:lstStyle/>
        <a:p>
          <a:endParaRPr lang="en-US"/>
        </a:p>
      </dgm:t>
    </dgm:pt>
    <dgm:pt modelId="{33EE643A-7087-43A4-864A-514A258587D8}">
      <dgm:prSet/>
      <dgm:spPr/>
      <dgm:t>
        <a:bodyPr/>
        <a:lstStyle/>
        <a:p>
          <a:pPr>
            <a:defRPr b="1"/>
          </a:pPr>
          <a:r>
            <a:rPr lang="en-US"/>
            <a:t>Epochs</a:t>
          </a:r>
        </a:p>
      </dgm:t>
    </dgm:pt>
    <dgm:pt modelId="{2397B0B0-7097-44AB-9A4E-1DA31E15CD49}" type="sibTrans" cxnId="{7022AB4E-2C65-483A-8B44-226D1F2C0BC3}">
      <dgm:prSet/>
      <dgm:spPr/>
      <dgm:t>
        <a:bodyPr/>
        <a:lstStyle/>
        <a:p>
          <a:endParaRPr lang="en-US"/>
        </a:p>
      </dgm:t>
    </dgm:pt>
    <dgm:pt modelId="{2A3D41CC-5748-428C-9A57-9CBA9ED869FE}" type="parTrans" cxnId="{7022AB4E-2C65-483A-8B44-226D1F2C0BC3}">
      <dgm:prSet/>
      <dgm:spPr/>
      <dgm:t>
        <a:bodyPr/>
        <a:lstStyle/>
        <a:p>
          <a:endParaRPr lang="en-US"/>
        </a:p>
      </dgm:t>
    </dgm:pt>
    <dgm:pt modelId="{A27A3D84-EF53-884A-83C1-1A90939DD444}">
      <dgm:prSet/>
      <dgm:spPr/>
      <dgm:t>
        <a:bodyPr/>
        <a:lstStyle/>
        <a:p>
          <a:r>
            <a:rPr lang="en-US" dirty="0"/>
            <a:t>Cross Entropy Loss</a:t>
          </a:r>
        </a:p>
      </dgm:t>
    </dgm:pt>
    <dgm:pt modelId="{13B5A96B-1F14-6C41-8EE0-0E01D39D1CB0}" type="parTrans" cxnId="{791AA4ED-7A26-7648-A726-AF73B3029DF9}">
      <dgm:prSet/>
      <dgm:spPr/>
      <dgm:t>
        <a:bodyPr/>
        <a:lstStyle/>
        <a:p>
          <a:endParaRPr lang="en-US"/>
        </a:p>
      </dgm:t>
    </dgm:pt>
    <dgm:pt modelId="{D5AAEAE9-1116-F946-AD8D-334006D610B9}" type="sibTrans" cxnId="{791AA4ED-7A26-7648-A726-AF73B3029DF9}">
      <dgm:prSet/>
      <dgm:spPr/>
      <dgm:t>
        <a:bodyPr/>
        <a:lstStyle/>
        <a:p>
          <a:endParaRPr lang="en-US"/>
        </a:p>
      </dgm:t>
    </dgm:pt>
    <dgm:pt modelId="{394ED290-B5AB-3946-8AEA-CA5697EE65B0}">
      <dgm:prSet/>
      <dgm:spPr/>
      <dgm:t>
        <a:bodyPr/>
        <a:lstStyle/>
        <a:p>
          <a:r>
            <a:rPr lang="en-US"/>
            <a:t>15</a:t>
          </a:r>
        </a:p>
      </dgm:t>
    </dgm:pt>
    <dgm:pt modelId="{D577E47F-5F7E-6D4B-874B-47705BCD1FEE}" type="parTrans" cxnId="{2430D313-66D3-EA44-9C9A-EDE0041EC8F6}">
      <dgm:prSet/>
      <dgm:spPr/>
      <dgm:t>
        <a:bodyPr/>
        <a:lstStyle/>
        <a:p>
          <a:endParaRPr lang="en-US"/>
        </a:p>
      </dgm:t>
    </dgm:pt>
    <dgm:pt modelId="{3BBFAB23-9C75-F148-9939-C7E21DB26A8D}" type="sibTrans" cxnId="{2430D313-66D3-EA44-9C9A-EDE0041EC8F6}">
      <dgm:prSet/>
      <dgm:spPr/>
      <dgm:t>
        <a:bodyPr/>
        <a:lstStyle/>
        <a:p>
          <a:endParaRPr lang="en-US"/>
        </a:p>
      </dgm:t>
    </dgm:pt>
    <dgm:pt modelId="{EF381AD1-4114-4C36-A937-BAFC134323AB}">
      <dgm:prSet/>
      <dgm:spPr/>
      <dgm:t>
        <a:bodyPr/>
        <a:lstStyle/>
        <a:p>
          <a:pPr>
            <a:defRPr b="1"/>
          </a:pPr>
          <a:r>
            <a:rPr lang="en-US"/>
            <a:t>Algorithm: Neural Net</a:t>
          </a:r>
        </a:p>
      </dgm:t>
    </dgm:pt>
    <dgm:pt modelId="{AD3530C0-7585-4E5F-B4CA-03C642B0DAF2}" type="sibTrans" cxnId="{97647083-8B7C-4B28-B697-8BDA9128EF92}">
      <dgm:prSet/>
      <dgm:spPr/>
      <dgm:t>
        <a:bodyPr/>
        <a:lstStyle/>
        <a:p>
          <a:endParaRPr lang="en-US"/>
        </a:p>
      </dgm:t>
    </dgm:pt>
    <dgm:pt modelId="{9E300A77-71F2-40BC-86A8-C4DFE374FC42}" type="parTrans" cxnId="{97647083-8B7C-4B28-B697-8BDA9128EF92}">
      <dgm:prSet/>
      <dgm:spPr/>
      <dgm:t>
        <a:bodyPr/>
        <a:lstStyle/>
        <a:p>
          <a:endParaRPr lang="en-US"/>
        </a:p>
      </dgm:t>
    </dgm:pt>
    <dgm:pt modelId="{F82812C8-921C-6A48-9FA9-893A5B2C0B90}">
      <dgm:prSet/>
      <dgm:spPr/>
      <dgm:t>
        <a:bodyPr/>
        <a:lstStyle/>
        <a:p>
          <a:r>
            <a:rPr lang="en-US" b="0"/>
            <a:t>Handwriting Recognition</a:t>
          </a:r>
        </a:p>
      </dgm:t>
    </dgm:pt>
    <dgm:pt modelId="{C6307F33-71CE-B640-94D7-D9358BF72CBC}" type="parTrans" cxnId="{F30A0EAC-8385-9844-87C4-53281026697C}">
      <dgm:prSet/>
      <dgm:spPr/>
      <dgm:t>
        <a:bodyPr/>
        <a:lstStyle/>
        <a:p>
          <a:endParaRPr lang="en-US"/>
        </a:p>
      </dgm:t>
    </dgm:pt>
    <dgm:pt modelId="{848A1533-7B9E-664D-BB0E-A2E891D0E0DB}" type="sibTrans" cxnId="{F30A0EAC-8385-9844-87C4-53281026697C}">
      <dgm:prSet/>
      <dgm:spPr/>
      <dgm:t>
        <a:bodyPr/>
        <a:lstStyle/>
        <a:p>
          <a:endParaRPr lang="en-US"/>
        </a:p>
      </dgm:t>
    </dgm:pt>
    <dgm:pt modelId="{89741669-AABB-4ABB-A47C-16D795445DF7}" type="pres">
      <dgm:prSet presAssocID="{F40D1909-BE72-4437-A454-AB5DB87931EC}" presName="root" presStyleCnt="0">
        <dgm:presLayoutVars>
          <dgm:dir/>
          <dgm:resizeHandles val="exact"/>
        </dgm:presLayoutVars>
      </dgm:prSet>
      <dgm:spPr/>
    </dgm:pt>
    <dgm:pt modelId="{802905F5-54CF-451A-9067-AEC1B01E0DF0}" type="pres">
      <dgm:prSet presAssocID="{4F09B640-9BAA-41FB-85B7-849988AEC512}" presName="compNode" presStyleCnt="0"/>
      <dgm:spPr/>
    </dgm:pt>
    <dgm:pt modelId="{C29E768F-EDE5-4DF0-9D66-A91E9E8E246C}" type="pres">
      <dgm:prSet presAssocID="{4F09B640-9BAA-41FB-85B7-849988AEC51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F95CCD7C-877E-421F-86B0-F866B68792EF}" type="pres">
      <dgm:prSet presAssocID="{4F09B640-9BAA-41FB-85B7-849988AEC512}" presName="iconSpace" presStyleCnt="0"/>
      <dgm:spPr/>
    </dgm:pt>
    <dgm:pt modelId="{96C5292D-9F32-499D-A423-BE64E9709A86}" type="pres">
      <dgm:prSet presAssocID="{4F09B640-9BAA-41FB-85B7-849988AEC512}" presName="parTx" presStyleLbl="revTx" presStyleIdx="0" presStyleCnt="8">
        <dgm:presLayoutVars>
          <dgm:chMax val="0"/>
          <dgm:chPref val="0"/>
        </dgm:presLayoutVars>
      </dgm:prSet>
      <dgm:spPr/>
    </dgm:pt>
    <dgm:pt modelId="{A9925EED-6FFA-4A41-8F71-2B6CA335F1FC}" type="pres">
      <dgm:prSet presAssocID="{4F09B640-9BAA-41FB-85B7-849988AEC512}" presName="txSpace" presStyleCnt="0"/>
      <dgm:spPr/>
    </dgm:pt>
    <dgm:pt modelId="{FE4C04C5-ECA0-4710-8A3A-B40F8CDA0857}" type="pres">
      <dgm:prSet presAssocID="{4F09B640-9BAA-41FB-85B7-849988AEC512}" presName="desTx" presStyleLbl="revTx" presStyleIdx="1" presStyleCnt="8">
        <dgm:presLayoutVars/>
      </dgm:prSet>
      <dgm:spPr/>
    </dgm:pt>
    <dgm:pt modelId="{2EBFF497-49DB-4C5D-ABE8-2078966C1DF3}" type="pres">
      <dgm:prSet presAssocID="{98EFB093-63F3-4B4F-A4E1-01F1FAB1BE18}" presName="sibTrans" presStyleCnt="0"/>
      <dgm:spPr/>
    </dgm:pt>
    <dgm:pt modelId="{FF976FF2-1663-4A3C-A973-621DB61D2C9C}" type="pres">
      <dgm:prSet presAssocID="{EF381AD1-4114-4C36-A937-BAFC134323AB}" presName="compNode" presStyleCnt="0"/>
      <dgm:spPr/>
    </dgm:pt>
    <dgm:pt modelId="{954A83FE-1B88-4054-AF31-6311CB908A03}" type="pres">
      <dgm:prSet presAssocID="{EF381AD1-4114-4C36-A937-BAFC134323A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ind Chime"/>
        </a:ext>
      </dgm:extLst>
    </dgm:pt>
    <dgm:pt modelId="{BCB351AD-3505-4205-B6F1-9447FA4F0C6A}" type="pres">
      <dgm:prSet presAssocID="{EF381AD1-4114-4C36-A937-BAFC134323AB}" presName="iconSpace" presStyleCnt="0"/>
      <dgm:spPr/>
    </dgm:pt>
    <dgm:pt modelId="{0291D419-5977-4963-B79B-F5364323C310}" type="pres">
      <dgm:prSet presAssocID="{EF381AD1-4114-4C36-A937-BAFC134323AB}" presName="parTx" presStyleLbl="revTx" presStyleIdx="2" presStyleCnt="8">
        <dgm:presLayoutVars>
          <dgm:chMax val="0"/>
          <dgm:chPref val="0"/>
        </dgm:presLayoutVars>
      </dgm:prSet>
      <dgm:spPr/>
    </dgm:pt>
    <dgm:pt modelId="{42ABDF83-EF02-437E-B5BE-C7ACCA737A3D}" type="pres">
      <dgm:prSet presAssocID="{EF381AD1-4114-4C36-A937-BAFC134323AB}" presName="txSpace" presStyleCnt="0"/>
      <dgm:spPr/>
    </dgm:pt>
    <dgm:pt modelId="{FC92B88B-3A67-482C-B361-65E7ABEABA5B}" type="pres">
      <dgm:prSet presAssocID="{EF381AD1-4114-4C36-A937-BAFC134323AB}" presName="desTx" presStyleLbl="revTx" presStyleIdx="3" presStyleCnt="8">
        <dgm:presLayoutVars/>
      </dgm:prSet>
      <dgm:spPr/>
    </dgm:pt>
    <dgm:pt modelId="{1D4E5E1D-7CFE-40B6-AFC6-49599C849D6C}" type="pres">
      <dgm:prSet presAssocID="{AD3530C0-7585-4E5F-B4CA-03C642B0DAF2}" presName="sibTrans" presStyleCnt="0"/>
      <dgm:spPr/>
    </dgm:pt>
    <dgm:pt modelId="{7B180A33-808E-4039-8868-94DCF4AC4D3B}" type="pres">
      <dgm:prSet presAssocID="{FB340247-68BB-43C4-A146-A234DE83643F}" presName="compNode" presStyleCnt="0"/>
      <dgm:spPr/>
    </dgm:pt>
    <dgm:pt modelId="{0D7E3B1E-283A-4694-91A2-3BB3E4BD740F}" type="pres">
      <dgm:prSet presAssocID="{FB340247-68BB-43C4-A146-A234DE83643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reetcar"/>
        </a:ext>
      </dgm:extLst>
    </dgm:pt>
    <dgm:pt modelId="{89901E37-6837-4AFC-B605-5D42ACBD16F2}" type="pres">
      <dgm:prSet presAssocID="{FB340247-68BB-43C4-A146-A234DE83643F}" presName="iconSpace" presStyleCnt="0"/>
      <dgm:spPr/>
    </dgm:pt>
    <dgm:pt modelId="{7BA25E96-139A-43AD-8136-D1285641A559}" type="pres">
      <dgm:prSet presAssocID="{FB340247-68BB-43C4-A146-A234DE83643F}" presName="parTx" presStyleLbl="revTx" presStyleIdx="4" presStyleCnt="8">
        <dgm:presLayoutVars>
          <dgm:chMax val="0"/>
          <dgm:chPref val="0"/>
        </dgm:presLayoutVars>
      </dgm:prSet>
      <dgm:spPr/>
    </dgm:pt>
    <dgm:pt modelId="{D9D44EEB-043F-4E45-9ED8-94F589F034CC}" type="pres">
      <dgm:prSet presAssocID="{FB340247-68BB-43C4-A146-A234DE83643F}" presName="txSpace" presStyleCnt="0"/>
      <dgm:spPr/>
    </dgm:pt>
    <dgm:pt modelId="{CC27562B-3812-49F3-95CF-487020543F4E}" type="pres">
      <dgm:prSet presAssocID="{FB340247-68BB-43C4-A146-A234DE83643F}" presName="desTx" presStyleLbl="revTx" presStyleIdx="5" presStyleCnt="8">
        <dgm:presLayoutVars/>
      </dgm:prSet>
      <dgm:spPr/>
    </dgm:pt>
    <dgm:pt modelId="{46867E2C-8D0E-481E-B11D-5B10E0C43C2F}" type="pres">
      <dgm:prSet presAssocID="{434744D4-5052-4D83-BF53-291ADF5F1BFD}" presName="sibTrans" presStyleCnt="0"/>
      <dgm:spPr/>
    </dgm:pt>
    <dgm:pt modelId="{DD4E675C-CED2-4416-A99F-761EEA9A0523}" type="pres">
      <dgm:prSet presAssocID="{33EE643A-7087-43A4-864A-514A258587D8}" presName="compNode" presStyleCnt="0"/>
      <dgm:spPr/>
    </dgm:pt>
    <dgm:pt modelId="{B4A15516-5C62-43F8-9D54-5115143F5E71}" type="pres">
      <dgm:prSet presAssocID="{33EE643A-7087-43A4-864A-514A258587D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3D357F6E-6D6B-4DC7-96D5-2A4CEEFCD2E2}" type="pres">
      <dgm:prSet presAssocID="{33EE643A-7087-43A4-864A-514A258587D8}" presName="iconSpace" presStyleCnt="0"/>
      <dgm:spPr/>
    </dgm:pt>
    <dgm:pt modelId="{4764B9D1-BA60-4650-8477-71224E7E5020}" type="pres">
      <dgm:prSet presAssocID="{33EE643A-7087-43A4-864A-514A258587D8}" presName="parTx" presStyleLbl="revTx" presStyleIdx="6" presStyleCnt="8">
        <dgm:presLayoutVars>
          <dgm:chMax val="0"/>
          <dgm:chPref val="0"/>
        </dgm:presLayoutVars>
      </dgm:prSet>
      <dgm:spPr/>
    </dgm:pt>
    <dgm:pt modelId="{37CB0F49-C035-4DF0-9C3F-0CCA5A33FD5B}" type="pres">
      <dgm:prSet presAssocID="{33EE643A-7087-43A4-864A-514A258587D8}" presName="txSpace" presStyleCnt="0"/>
      <dgm:spPr/>
    </dgm:pt>
    <dgm:pt modelId="{82FE0360-4388-499B-ADDE-48A59EDE8D28}" type="pres">
      <dgm:prSet presAssocID="{33EE643A-7087-43A4-864A-514A258587D8}" presName="desTx" presStyleLbl="revTx" presStyleIdx="7" presStyleCnt="8">
        <dgm:presLayoutVars/>
      </dgm:prSet>
      <dgm:spPr/>
    </dgm:pt>
  </dgm:ptLst>
  <dgm:cxnLst>
    <dgm:cxn modelId="{91209606-44C4-4C37-B122-2CDD585A3434}" type="presOf" srcId="{394ED290-B5AB-3946-8AEA-CA5697EE65B0}" destId="{82FE0360-4388-499B-ADDE-48A59EDE8D28}" srcOrd="0" destOrd="0" presId="urn:microsoft.com/office/officeart/2018/5/layout/CenteredIconLabelDescriptionList"/>
    <dgm:cxn modelId="{2430D313-66D3-EA44-9C9A-EDE0041EC8F6}" srcId="{33EE643A-7087-43A4-864A-514A258587D8}" destId="{394ED290-B5AB-3946-8AEA-CA5697EE65B0}" srcOrd="0" destOrd="0" parTransId="{D577E47F-5F7E-6D4B-874B-47705BCD1FEE}" sibTransId="{3BBFAB23-9C75-F148-9939-C7E21DB26A8D}"/>
    <dgm:cxn modelId="{39269822-8CF5-4691-B16F-58BD15E425CA}" type="presOf" srcId="{F40D1909-BE72-4437-A454-AB5DB87931EC}" destId="{89741669-AABB-4ABB-A47C-16D795445DF7}" srcOrd="0" destOrd="0" presId="urn:microsoft.com/office/officeart/2018/5/layout/CenteredIconLabelDescriptionList"/>
    <dgm:cxn modelId="{4ED53B39-F930-495A-83C3-FE66201DCCE0}" type="presOf" srcId="{A27A3D84-EF53-884A-83C1-1A90939DD444}" destId="{CC27562B-3812-49F3-95CF-487020543F4E}" srcOrd="0" destOrd="0" presId="urn:microsoft.com/office/officeart/2018/5/layout/CenteredIconLabelDescriptionList"/>
    <dgm:cxn modelId="{5AECB344-8E90-4099-B07E-DC3A2107EA9E}" srcId="{EF381AD1-4114-4C36-A937-BAFC134323AB}" destId="{E80EE324-F04E-4707-9C17-1AC437CB9E90}" srcOrd="0" destOrd="0" parTransId="{4D5FE681-0CE6-42A9-A655-51C02513A078}" sibTransId="{6707E2F9-1828-4576-9715-CBE50B8C4302}"/>
    <dgm:cxn modelId="{7022AB4E-2C65-483A-8B44-226D1F2C0BC3}" srcId="{F40D1909-BE72-4437-A454-AB5DB87931EC}" destId="{33EE643A-7087-43A4-864A-514A258587D8}" srcOrd="3" destOrd="0" parTransId="{2A3D41CC-5748-428C-9A57-9CBA9ED869FE}" sibTransId="{2397B0B0-7097-44AB-9A4E-1DA31E15CD49}"/>
    <dgm:cxn modelId="{F2806165-AA39-4D55-822C-7B903AFFB0AD}" type="presOf" srcId="{F82812C8-921C-6A48-9FA9-893A5B2C0B90}" destId="{FE4C04C5-ECA0-4710-8A3A-B40F8CDA0857}" srcOrd="0" destOrd="0" presId="urn:microsoft.com/office/officeart/2018/5/layout/CenteredIconLabelDescriptionList"/>
    <dgm:cxn modelId="{D7D34682-7F22-4621-8CE2-91C45FB2DB7F}" type="presOf" srcId="{EF381AD1-4114-4C36-A937-BAFC134323AB}" destId="{0291D419-5977-4963-B79B-F5364323C310}" srcOrd="0" destOrd="0" presId="urn:microsoft.com/office/officeart/2018/5/layout/CenteredIconLabelDescriptionList"/>
    <dgm:cxn modelId="{97647083-8B7C-4B28-B697-8BDA9128EF92}" srcId="{F40D1909-BE72-4437-A454-AB5DB87931EC}" destId="{EF381AD1-4114-4C36-A937-BAFC134323AB}" srcOrd="1" destOrd="0" parTransId="{9E300A77-71F2-40BC-86A8-C4DFE374FC42}" sibTransId="{AD3530C0-7585-4E5F-B4CA-03C642B0DAF2}"/>
    <dgm:cxn modelId="{8495B287-BD49-4EDE-AEF6-31045D3AEC15}" type="presOf" srcId="{4F09B640-9BAA-41FB-85B7-849988AEC512}" destId="{96C5292D-9F32-499D-A423-BE64E9709A86}" srcOrd="0" destOrd="0" presId="urn:microsoft.com/office/officeart/2018/5/layout/CenteredIconLabelDescriptionList"/>
    <dgm:cxn modelId="{DB1CBE89-3B75-4BFD-A6AA-7E10D5B2AE10}" type="presOf" srcId="{FB340247-68BB-43C4-A146-A234DE83643F}" destId="{7BA25E96-139A-43AD-8136-D1285641A559}" srcOrd="0" destOrd="0" presId="urn:microsoft.com/office/officeart/2018/5/layout/CenteredIconLabelDescriptionList"/>
    <dgm:cxn modelId="{F30A0EAC-8385-9844-87C4-53281026697C}" srcId="{4F09B640-9BAA-41FB-85B7-849988AEC512}" destId="{F82812C8-921C-6A48-9FA9-893A5B2C0B90}" srcOrd="0" destOrd="0" parTransId="{C6307F33-71CE-B640-94D7-D9358BF72CBC}" sibTransId="{848A1533-7B9E-664D-BB0E-A2E891D0E0DB}"/>
    <dgm:cxn modelId="{21E8ABD0-0B1C-4DC4-9318-F4B5EE72FDCD}" srcId="{F40D1909-BE72-4437-A454-AB5DB87931EC}" destId="{FB340247-68BB-43C4-A146-A234DE83643F}" srcOrd="2" destOrd="0" parTransId="{58805679-3E21-461A-A5ED-D46EE5FEE230}" sibTransId="{434744D4-5052-4D83-BF53-291ADF5F1BFD}"/>
    <dgm:cxn modelId="{EFF4BAEA-AC8C-4ADD-AF8F-5033D2BF5234}" type="presOf" srcId="{33EE643A-7087-43A4-864A-514A258587D8}" destId="{4764B9D1-BA60-4650-8477-71224E7E5020}" srcOrd="0" destOrd="0" presId="urn:microsoft.com/office/officeart/2018/5/layout/CenteredIconLabelDescriptionList"/>
    <dgm:cxn modelId="{A925F7EB-09EF-49E1-9904-875E2C6DEC8F}" srcId="{F40D1909-BE72-4437-A454-AB5DB87931EC}" destId="{4F09B640-9BAA-41FB-85B7-849988AEC512}" srcOrd="0" destOrd="0" parTransId="{4EF95F8B-CF54-4C43-81BC-C83392219411}" sibTransId="{98EFB093-63F3-4B4F-A4E1-01F1FAB1BE18}"/>
    <dgm:cxn modelId="{791AA4ED-7A26-7648-A726-AF73B3029DF9}" srcId="{FB340247-68BB-43C4-A146-A234DE83643F}" destId="{A27A3D84-EF53-884A-83C1-1A90939DD444}" srcOrd="0" destOrd="0" parTransId="{13B5A96B-1F14-6C41-8EE0-0E01D39D1CB0}" sibTransId="{D5AAEAE9-1116-F946-AD8D-334006D610B9}"/>
    <dgm:cxn modelId="{0E6BC2F2-0D49-4FAB-AB14-6B1726C2564A}" type="presOf" srcId="{E80EE324-F04E-4707-9C17-1AC437CB9E90}" destId="{FC92B88B-3A67-482C-B361-65E7ABEABA5B}" srcOrd="0" destOrd="0" presId="urn:microsoft.com/office/officeart/2018/5/layout/CenteredIconLabelDescriptionList"/>
    <dgm:cxn modelId="{57001081-399A-45C7-9840-7F7D8967DB53}" type="presParOf" srcId="{89741669-AABB-4ABB-A47C-16D795445DF7}" destId="{802905F5-54CF-451A-9067-AEC1B01E0DF0}" srcOrd="0" destOrd="0" presId="urn:microsoft.com/office/officeart/2018/5/layout/CenteredIconLabelDescriptionList"/>
    <dgm:cxn modelId="{9F203367-E616-4350-823F-7F510A83723D}" type="presParOf" srcId="{802905F5-54CF-451A-9067-AEC1B01E0DF0}" destId="{C29E768F-EDE5-4DF0-9D66-A91E9E8E246C}" srcOrd="0" destOrd="0" presId="urn:microsoft.com/office/officeart/2018/5/layout/CenteredIconLabelDescriptionList"/>
    <dgm:cxn modelId="{32D6D9DF-D3D9-4E11-BD2A-83AD385A2A5A}" type="presParOf" srcId="{802905F5-54CF-451A-9067-AEC1B01E0DF0}" destId="{F95CCD7C-877E-421F-86B0-F866B68792EF}" srcOrd="1" destOrd="0" presId="urn:microsoft.com/office/officeart/2018/5/layout/CenteredIconLabelDescriptionList"/>
    <dgm:cxn modelId="{1198B0B6-3860-4240-8F5D-4867CF1540E8}" type="presParOf" srcId="{802905F5-54CF-451A-9067-AEC1B01E0DF0}" destId="{96C5292D-9F32-499D-A423-BE64E9709A86}" srcOrd="2" destOrd="0" presId="urn:microsoft.com/office/officeart/2018/5/layout/CenteredIconLabelDescriptionList"/>
    <dgm:cxn modelId="{27A495C0-8B20-4004-9BD9-E8F829F03634}" type="presParOf" srcId="{802905F5-54CF-451A-9067-AEC1B01E0DF0}" destId="{A9925EED-6FFA-4A41-8F71-2B6CA335F1FC}" srcOrd="3" destOrd="0" presId="urn:microsoft.com/office/officeart/2018/5/layout/CenteredIconLabelDescriptionList"/>
    <dgm:cxn modelId="{813D482E-4968-41B9-96A8-C718F924B472}" type="presParOf" srcId="{802905F5-54CF-451A-9067-AEC1B01E0DF0}" destId="{FE4C04C5-ECA0-4710-8A3A-B40F8CDA0857}" srcOrd="4" destOrd="0" presId="urn:microsoft.com/office/officeart/2018/5/layout/CenteredIconLabelDescriptionList"/>
    <dgm:cxn modelId="{5C28E697-68F1-4354-BACC-5978A09F56C9}" type="presParOf" srcId="{89741669-AABB-4ABB-A47C-16D795445DF7}" destId="{2EBFF497-49DB-4C5D-ABE8-2078966C1DF3}" srcOrd="1" destOrd="0" presId="urn:microsoft.com/office/officeart/2018/5/layout/CenteredIconLabelDescriptionList"/>
    <dgm:cxn modelId="{1E256E9E-BFF6-4683-8839-709EA80EB751}" type="presParOf" srcId="{89741669-AABB-4ABB-A47C-16D795445DF7}" destId="{FF976FF2-1663-4A3C-A973-621DB61D2C9C}" srcOrd="2" destOrd="0" presId="urn:microsoft.com/office/officeart/2018/5/layout/CenteredIconLabelDescriptionList"/>
    <dgm:cxn modelId="{47D82AE3-02B9-4051-80D1-6991DEFD26CE}" type="presParOf" srcId="{FF976FF2-1663-4A3C-A973-621DB61D2C9C}" destId="{954A83FE-1B88-4054-AF31-6311CB908A03}" srcOrd="0" destOrd="0" presId="urn:microsoft.com/office/officeart/2018/5/layout/CenteredIconLabelDescriptionList"/>
    <dgm:cxn modelId="{B0E14C15-EE92-4300-92B3-859C520BBE06}" type="presParOf" srcId="{FF976FF2-1663-4A3C-A973-621DB61D2C9C}" destId="{BCB351AD-3505-4205-B6F1-9447FA4F0C6A}" srcOrd="1" destOrd="0" presId="urn:microsoft.com/office/officeart/2018/5/layout/CenteredIconLabelDescriptionList"/>
    <dgm:cxn modelId="{1F091940-F168-4355-B4C0-F409014F3A10}" type="presParOf" srcId="{FF976FF2-1663-4A3C-A973-621DB61D2C9C}" destId="{0291D419-5977-4963-B79B-F5364323C310}" srcOrd="2" destOrd="0" presId="urn:microsoft.com/office/officeart/2018/5/layout/CenteredIconLabelDescriptionList"/>
    <dgm:cxn modelId="{16B175DD-AE6A-49F0-81F6-0A2714A69CDE}" type="presParOf" srcId="{FF976FF2-1663-4A3C-A973-621DB61D2C9C}" destId="{42ABDF83-EF02-437E-B5BE-C7ACCA737A3D}" srcOrd="3" destOrd="0" presId="urn:microsoft.com/office/officeart/2018/5/layout/CenteredIconLabelDescriptionList"/>
    <dgm:cxn modelId="{2753DBD7-D843-487E-91E2-80BFEF22E515}" type="presParOf" srcId="{FF976FF2-1663-4A3C-A973-621DB61D2C9C}" destId="{FC92B88B-3A67-482C-B361-65E7ABEABA5B}" srcOrd="4" destOrd="0" presId="urn:microsoft.com/office/officeart/2018/5/layout/CenteredIconLabelDescriptionList"/>
    <dgm:cxn modelId="{9ACC8AA8-6064-4AC7-9021-1AECCC59518A}" type="presParOf" srcId="{89741669-AABB-4ABB-A47C-16D795445DF7}" destId="{1D4E5E1D-7CFE-40B6-AFC6-49599C849D6C}" srcOrd="3" destOrd="0" presId="urn:microsoft.com/office/officeart/2018/5/layout/CenteredIconLabelDescriptionList"/>
    <dgm:cxn modelId="{FF6A8AAE-AC36-4545-B45F-BAF0C9FE999A}" type="presParOf" srcId="{89741669-AABB-4ABB-A47C-16D795445DF7}" destId="{7B180A33-808E-4039-8868-94DCF4AC4D3B}" srcOrd="4" destOrd="0" presId="urn:microsoft.com/office/officeart/2018/5/layout/CenteredIconLabelDescriptionList"/>
    <dgm:cxn modelId="{570D8D9B-8A4C-46B7-97AE-99B4DB988CBA}" type="presParOf" srcId="{7B180A33-808E-4039-8868-94DCF4AC4D3B}" destId="{0D7E3B1E-283A-4694-91A2-3BB3E4BD740F}" srcOrd="0" destOrd="0" presId="urn:microsoft.com/office/officeart/2018/5/layout/CenteredIconLabelDescriptionList"/>
    <dgm:cxn modelId="{BCF876B0-CD91-4FF2-97D6-14D483FFA7CA}" type="presParOf" srcId="{7B180A33-808E-4039-8868-94DCF4AC4D3B}" destId="{89901E37-6837-4AFC-B605-5D42ACBD16F2}" srcOrd="1" destOrd="0" presId="urn:microsoft.com/office/officeart/2018/5/layout/CenteredIconLabelDescriptionList"/>
    <dgm:cxn modelId="{7111CED4-77E8-4BC6-82D1-8002B9E6A5A7}" type="presParOf" srcId="{7B180A33-808E-4039-8868-94DCF4AC4D3B}" destId="{7BA25E96-139A-43AD-8136-D1285641A559}" srcOrd="2" destOrd="0" presId="urn:microsoft.com/office/officeart/2018/5/layout/CenteredIconLabelDescriptionList"/>
    <dgm:cxn modelId="{F826E4CA-57E4-4795-AF5D-642D99C41EF8}" type="presParOf" srcId="{7B180A33-808E-4039-8868-94DCF4AC4D3B}" destId="{D9D44EEB-043F-4E45-9ED8-94F589F034CC}" srcOrd="3" destOrd="0" presId="urn:microsoft.com/office/officeart/2018/5/layout/CenteredIconLabelDescriptionList"/>
    <dgm:cxn modelId="{EFBD2AEE-9CE1-4125-86EF-1038EA304FBE}" type="presParOf" srcId="{7B180A33-808E-4039-8868-94DCF4AC4D3B}" destId="{CC27562B-3812-49F3-95CF-487020543F4E}" srcOrd="4" destOrd="0" presId="urn:microsoft.com/office/officeart/2018/5/layout/CenteredIconLabelDescriptionList"/>
    <dgm:cxn modelId="{0099CF4B-DE5F-4B15-8E05-85462044993B}" type="presParOf" srcId="{89741669-AABB-4ABB-A47C-16D795445DF7}" destId="{46867E2C-8D0E-481E-B11D-5B10E0C43C2F}" srcOrd="5" destOrd="0" presId="urn:microsoft.com/office/officeart/2018/5/layout/CenteredIconLabelDescriptionList"/>
    <dgm:cxn modelId="{D99C53E7-24A3-44E0-B8E6-6405F70DE7D3}" type="presParOf" srcId="{89741669-AABB-4ABB-A47C-16D795445DF7}" destId="{DD4E675C-CED2-4416-A99F-761EEA9A0523}" srcOrd="6" destOrd="0" presId="urn:microsoft.com/office/officeart/2018/5/layout/CenteredIconLabelDescriptionList"/>
    <dgm:cxn modelId="{51CFCB68-3E69-46A3-918F-9307224F448E}" type="presParOf" srcId="{DD4E675C-CED2-4416-A99F-761EEA9A0523}" destId="{B4A15516-5C62-43F8-9D54-5115143F5E71}" srcOrd="0" destOrd="0" presId="urn:microsoft.com/office/officeart/2018/5/layout/CenteredIconLabelDescriptionList"/>
    <dgm:cxn modelId="{7D4F7C24-8F17-4EED-A85A-2C13738E0651}" type="presParOf" srcId="{DD4E675C-CED2-4416-A99F-761EEA9A0523}" destId="{3D357F6E-6D6B-4DC7-96D5-2A4CEEFCD2E2}" srcOrd="1" destOrd="0" presId="urn:microsoft.com/office/officeart/2018/5/layout/CenteredIconLabelDescriptionList"/>
    <dgm:cxn modelId="{1A275657-FB5E-499D-A75D-48949200E735}" type="presParOf" srcId="{DD4E675C-CED2-4416-A99F-761EEA9A0523}" destId="{4764B9D1-BA60-4650-8477-71224E7E5020}" srcOrd="2" destOrd="0" presId="urn:microsoft.com/office/officeart/2018/5/layout/CenteredIconLabelDescriptionList"/>
    <dgm:cxn modelId="{4413FBA5-4279-48BF-8AD7-04B2EA1EB34A}" type="presParOf" srcId="{DD4E675C-CED2-4416-A99F-761EEA9A0523}" destId="{37CB0F49-C035-4DF0-9C3F-0CCA5A33FD5B}" srcOrd="3" destOrd="0" presId="urn:microsoft.com/office/officeart/2018/5/layout/CenteredIconLabelDescriptionList"/>
    <dgm:cxn modelId="{89D1FEF1-8127-4F92-BDAA-47E00DCA8DAF}" type="presParOf" srcId="{DD4E675C-CED2-4416-A99F-761EEA9A0523}" destId="{82FE0360-4388-499B-ADDE-48A59EDE8D28}"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354AAC2-16B2-432C-8002-8ADD29829817}"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1D586F56-44D5-434A-A2E6-5B380D12B6FD}">
      <dgm:prSet/>
      <dgm:spPr/>
      <dgm:t>
        <a:bodyPr/>
        <a:lstStyle/>
        <a:p>
          <a:r>
            <a:rPr lang="en-US" i="1"/>
            <a:t>The function we want to minimize or maximize is called the objective function or criterion. When we are minimizing it, we may also call it the cost function, loss function, or error function.</a:t>
          </a:r>
          <a:endParaRPr lang="en-US"/>
        </a:p>
      </dgm:t>
    </dgm:pt>
    <dgm:pt modelId="{ED616CD3-288D-4AC2-86E6-B7AD37111FF1}" type="parTrans" cxnId="{DA43354D-8008-4056-B90E-C4256B2B547F}">
      <dgm:prSet/>
      <dgm:spPr/>
      <dgm:t>
        <a:bodyPr/>
        <a:lstStyle/>
        <a:p>
          <a:endParaRPr lang="en-US"/>
        </a:p>
      </dgm:t>
    </dgm:pt>
    <dgm:pt modelId="{34D855F2-495E-40C8-B42B-6EE98C29AE16}" type="sibTrans" cxnId="{DA43354D-8008-4056-B90E-C4256B2B547F}">
      <dgm:prSet/>
      <dgm:spPr/>
      <dgm:t>
        <a:bodyPr/>
        <a:lstStyle/>
        <a:p>
          <a:endParaRPr lang="en-US"/>
        </a:p>
      </dgm:t>
    </dgm:pt>
    <dgm:pt modelId="{9BDB3A45-EE6E-404E-B1CF-E91999B0D46C}">
      <dgm:prSet/>
      <dgm:spPr/>
      <dgm:t>
        <a:bodyPr/>
        <a:lstStyle/>
        <a:p>
          <a:r>
            <a:rPr lang="en-US"/>
            <a:t>Gradient descent is an optimization algorithm used to find the values of parameters (coefficients) of a function (f) that minimizes a cost function (cost).</a:t>
          </a:r>
        </a:p>
      </dgm:t>
    </dgm:pt>
    <dgm:pt modelId="{D13E2593-16ED-4E4E-BAE0-D617C113F29C}" type="parTrans" cxnId="{EB408E0E-2352-4B6A-9785-8ED942D86F39}">
      <dgm:prSet/>
      <dgm:spPr/>
      <dgm:t>
        <a:bodyPr/>
        <a:lstStyle/>
        <a:p>
          <a:endParaRPr lang="en-US"/>
        </a:p>
      </dgm:t>
    </dgm:pt>
    <dgm:pt modelId="{F1151EFA-3F63-4293-9003-15893A47F49A}" type="sibTrans" cxnId="{EB408E0E-2352-4B6A-9785-8ED942D86F39}">
      <dgm:prSet/>
      <dgm:spPr/>
      <dgm:t>
        <a:bodyPr/>
        <a:lstStyle/>
        <a:p>
          <a:endParaRPr lang="en-US"/>
        </a:p>
      </dgm:t>
    </dgm:pt>
    <dgm:pt modelId="{7783E496-A057-4F76-A855-760BAFE90AE1}" type="pres">
      <dgm:prSet presAssocID="{6354AAC2-16B2-432C-8002-8ADD29829817}" presName="root" presStyleCnt="0">
        <dgm:presLayoutVars>
          <dgm:dir/>
          <dgm:resizeHandles val="exact"/>
        </dgm:presLayoutVars>
      </dgm:prSet>
      <dgm:spPr/>
    </dgm:pt>
    <dgm:pt modelId="{6116074D-595D-4370-BD3F-C03CC866655C}" type="pres">
      <dgm:prSet presAssocID="{1D586F56-44D5-434A-A2E6-5B380D12B6FD}" presName="compNode" presStyleCnt="0"/>
      <dgm:spPr/>
    </dgm:pt>
    <dgm:pt modelId="{48B8B849-CF65-4300-84DF-AFF426E2ECDB}" type="pres">
      <dgm:prSet presAssocID="{1D586F56-44D5-434A-A2E6-5B380D12B6FD}" presName="bgRect" presStyleLbl="bgShp" presStyleIdx="0" presStyleCnt="2"/>
      <dgm:spPr/>
    </dgm:pt>
    <dgm:pt modelId="{A910486C-8B7C-492D-BDAD-A6CD46D3042D}" type="pres">
      <dgm:prSet presAssocID="{1D586F56-44D5-434A-A2E6-5B380D12B6F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itcoin"/>
        </a:ext>
      </dgm:extLst>
    </dgm:pt>
    <dgm:pt modelId="{D229F484-3F71-47CA-87CB-5BCB804F33DE}" type="pres">
      <dgm:prSet presAssocID="{1D586F56-44D5-434A-A2E6-5B380D12B6FD}" presName="spaceRect" presStyleCnt="0"/>
      <dgm:spPr/>
    </dgm:pt>
    <dgm:pt modelId="{B6E8E66A-8726-4D21-B9BC-BE9432AD050C}" type="pres">
      <dgm:prSet presAssocID="{1D586F56-44D5-434A-A2E6-5B380D12B6FD}" presName="parTx" presStyleLbl="revTx" presStyleIdx="0" presStyleCnt="2">
        <dgm:presLayoutVars>
          <dgm:chMax val="0"/>
          <dgm:chPref val="0"/>
        </dgm:presLayoutVars>
      </dgm:prSet>
      <dgm:spPr/>
    </dgm:pt>
    <dgm:pt modelId="{C8948B11-0FB8-4951-9AB6-EEB36893B4BE}" type="pres">
      <dgm:prSet presAssocID="{34D855F2-495E-40C8-B42B-6EE98C29AE16}" presName="sibTrans" presStyleCnt="0"/>
      <dgm:spPr/>
    </dgm:pt>
    <dgm:pt modelId="{DE51E65A-E6D1-4F2F-A0B1-323C809A5955}" type="pres">
      <dgm:prSet presAssocID="{9BDB3A45-EE6E-404E-B1CF-E91999B0D46C}" presName="compNode" presStyleCnt="0"/>
      <dgm:spPr/>
    </dgm:pt>
    <dgm:pt modelId="{5CBF5C0A-BFF0-4F25-A9A1-0C84BCEF39CA}" type="pres">
      <dgm:prSet presAssocID="{9BDB3A45-EE6E-404E-B1CF-E91999B0D46C}" presName="bgRect" presStyleLbl="bgShp" presStyleIdx="1" presStyleCnt="2"/>
      <dgm:spPr/>
    </dgm:pt>
    <dgm:pt modelId="{F0492165-DC91-412C-9D9C-3DF20282D596}" type="pres">
      <dgm:prSet presAssocID="{9BDB3A45-EE6E-404E-B1CF-E91999B0D46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2D091A85-CDCC-4A4D-9058-A9F306766112}" type="pres">
      <dgm:prSet presAssocID="{9BDB3A45-EE6E-404E-B1CF-E91999B0D46C}" presName="spaceRect" presStyleCnt="0"/>
      <dgm:spPr/>
    </dgm:pt>
    <dgm:pt modelId="{7F4467E5-B141-4516-8A85-902E860CD1F9}" type="pres">
      <dgm:prSet presAssocID="{9BDB3A45-EE6E-404E-B1CF-E91999B0D46C}" presName="parTx" presStyleLbl="revTx" presStyleIdx="1" presStyleCnt="2">
        <dgm:presLayoutVars>
          <dgm:chMax val="0"/>
          <dgm:chPref val="0"/>
        </dgm:presLayoutVars>
      </dgm:prSet>
      <dgm:spPr/>
    </dgm:pt>
  </dgm:ptLst>
  <dgm:cxnLst>
    <dgm:cxn modelId="{EB408E0E-2352-4B6A-9785-8ED942D86F39}" srcId="{6354AAC2-16B2-432C-8002-8ADD29829817}" destId="{9BDB3A45-EE6E-404E-B1CF-E91999B0D46C}" srcOrd="1" destOrd="0" parTransId="{D13E2593-16ED-4E4E-BAE0-D617C113F29C}" sibTransId="{F1151EFA-3F63-4293-9003-15893A47F49A}"/>
    <dgm:cxn modelId="{23AD3036-5036-4DD1-81A1-F7B6B1434563}" type="presOf" srcId="{1D586F56-44D5-434A-A2E6-5B380D12B6FD}" destId="{B6E8E66A-8726-4D21-B9BC-BE9432AD050C}" srcOrd="0" destOrd="0" presId="urn:microsoft.com/office/officeart/2018/2/layout/IconVerticalSolidList"/>
    <dgm:cxn modelId="{AAF9B93C-438F-4E8B-95F1-85F0F1309FAE}" type="presOf" srcId="{9BDB3A45-EE6E-404E-B1CF-E91999B0D46C}" destId="{7F4467E5-B141-4516-8A85-902E860CD1F9}" srcOrd="0" destOrd="0" presId="urn:microsoft.com/office/officeart/2018/2/layout/IconVerticalSolidList"/>
    <dgm:cxn modelId="{DA43354D-8008-4056-B90E-C4256B2B547F}" srcId="{6354AAC2-16B2-432C-8002-8ADD29829817}" destId="{1D586F56-44D5-434A-A2E6-5B380D12B6FD}" srcOrd="0" destOrd="0" parTransId="{ED616CD3-288D-4AC2-86E6-B7AD37111FF1}" sibTransId="{34D855F2-495E-40C8-B42B-6EE98C29AE16}"/>
    <dgm:cxn modelId="{B25B8793-FB37-4D09-895F-C585B91816AB}" type="presOf" srcId="{6354AAC2-16B2-432C-8002-8ADD29829817}" destId="{7783E496-A057-4F76-A855-760BAFE90AE1}" srcOrd="0" destOrd="0" presId="urn:microsoft.com/office/officeart/2018/2/layout/IconVerticalSolidList"/>
    <dgm:cxn modelId="{789AED95-B662-45DE-80F6-2B03BB5462A0}" type="presParOf" srcId="{7783E496-A057-4F76-A855-760BAFE90AE1}" destId="{6116074D-595D-4370-BD3F-C03CC866655C}" srcOrd="0" destOrd="0" presId="urn:microsoft.com/office/officeart/2018/2/layout/IconVerticalSolidList"/>
    <dgm:cxn modelId="{313AD349-0924-4F6F-B7E1-6FD8FBD231DD}" type="presParOf" srcId="{6116074D-595D-4370-BD3F-C03CC866655C}" destId="{48B8B849-CF65-4300-84DF-AFF426E2ECDB}" srcOrd="0" destOrd="0" presId="urn:microsoft.com/office/officeart/2018/2/layout/IconVerticalSolidList"/>
    <dgm:cxn modelId="{316C0C7B-DDC0-41B8-ADCE-7DA4E59B72CA}" type="presParOf" srcId="{6116074D-595D-4370-BD3F-C03CC866655C}" destId="{A910486C-8B7C-492D-BDAD-A6CD46D3042D}" srcOrd="1" destOrd="0" presId="urn:microsoft.com/office/officeart/2018/2/layout/IconVerticalSolidList"/>
    <dgm:cxn modelId="{9728DB2F-F2FE-450D-ABBA-89301FD2BDEA}" type="presParOf" srcId="{6116074D-595D-4370-BD3F-C03CC866655C}" destId="{D229F484-3F71-47CA-87CB-5BCB804F33DE}" srcOrd="2" destOrd="0" presId="urn:microsoft.com/office/officeart/2018/2/layout/IconVerticalSolidList"/>
    <dgm:cxn modelId="{07EA2554-E38F-47C3-8024-9377419F9983}" type="presParOf" srcId="{6116074D-595D-4370-BD3F-C03CC866655C}" destId="{B6E8E66A-8726-4D21-B9BC-BE9432AD050C}" srcOrd="3" destOrd="0" presId="urn:microsoft.com/office/officeart/2018/2/layout/IconVerticalSolidList"/>
    <dgm:cxn modelId="{B1A535E3-94C0-4F5E-B0A5-F6322D2CF53B}" type="presParOf" srcId="{7783E496-A057-4F76-A855-760BAFE90AE1}" destId="{C8948B11-0FB8-4951-9AB6-EEB36893B4BE}" srcOrd="1" destOrd="0" presId="urn:microsoft.com/office/officeart/2018/2/layout/IconVerticalSolidList"/>
    <dgm:cxn modelId="{9FA84D55-2BD3-4562-AECD-8D82BE3A576A}" type="presParOf" srcId="{7783E496-A057-4F76-A855-760BAFE90AE1}" destId="{DE51E65A-E6D1-4F2F-A0B1-323C809A5955}" srcOrd="2" destOrd="0" presId="urn:microsoft.com/office/officeart/2018/2/layout/IconVerticalSolidList"/>
    <dgm:cxn modelId="{5AB90498-DFAA-471A-BBB9-AF8486717681}" type="presParOf" srcId="{DE51E65A-E6D1-4F2F-A0B1-323C809A5955}" destId="{5CBF5C0A-BFF0-4F25-A9A1-0C84BCEF39CA}" srcOrd="0" destOrd="0" presId="urn:microsoft.com/office/officeart/2018/2/layout/IconVerticalSolidList"/>
    <dgm:cxn modelId="{5BA94FC5-0EED-4B59-B9DB-7249F7396F9D}" type="presParOf" srcId="{DE51E65A-E6D1-4F2F-A0B1-323C809A5955}" destId="{F0492165-DC91-412C-9D9C-3DF20282D596}" srcOrd="1" destOrd="0" presId="urn:microsoft.com/office/officeart/2018/2/layout/IconVerticalSolidList"/>
    <dgm:cxn modelId="{02D5EED8-EE5A-435E-9BA2-C95799C03357}" type="presParOf" srcId="{DE51E65A-E6D1-4F2F-A0B1-323C809A5955}" destId="{2D091A85-CDCC-4A4D-9058-A9F306766112}" srcOrd="2" destOrd="0" presId="urn:microsoft.com/office/officeart/2018/2/layout/IconVerticalSolidList"/>
    <dgm:cxn modelId="{678A49B7-1D62-4F4C-89BB-F1B466527F32}" type="presParOf" srcId="{DE51E65A-E6D1-4F2F-A0B1-323C809A5955}" destId="{7F4467E5-B141-4516-8A85-902E860CD1F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AE6102-7AC8-4E88-BAF5-2B667E85BB0F}">
      <dsp:nvSpPr>
        <dsp:cNvPr id="0" name=""/>
        <dsp:cNvSpPr/>
      </dsp:nvSpPr>
      <dsp:spPr>
        <a:xfrm>
          <a:off x="0" y="5742"/>
          <a:ext cx="8229600" cy="75241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3DF945-4532-42E5-8A05-209C08DA9F73}">
      <dsp:nvSpPr>
        <dsp:cNvPr id="0" name=""/>
        <dsp:cNvSpPr/>
      </dsp:nvSpPr>
      <dsp:spPr>
        <a:xfrm>
          <a:off x="227604" y="175035"/>
          <a:ext cx="413827" cy="4138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DF6851A-6CBC-4932-993E-5D00C95F3724}">
      <dsp:nvSpPr>
        <dsp:cNvPr id="0" name=""/>
        <dsp:cNvSpPr/>
      </dsp:nvSpPr>
      <dsp:spPr>
        <a:xfrm>
          <a:off x="869037" y="5742"/>
          <a:ext cx="7359713" cy="752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630" tIns="79630" rIns="79630" bIns="79630" numCol="1" spcCol="1270" anchor="ctr" anchorCtr="0">
          <a:noAutofit/>
        </a:bodyPr>
        <a:lstStyle/>
        <a:p>
          <a:pPr marL="0" lvl="0" indent="0" algn="l" defTabSz="844550">
            <a:lnSpc>
              <a:spcPct val="100000"/>
            </a:lnSpc>
            <a:spcBef>
              <a:spcPct val="0"/>
            </a:spcBef>
            <a:spcAft>
              <a:spcPct val="35000"/>
            </a:spcAft>
            <a:buNone/>
          </a:pPr>
          <a:r>
            <a:rPr lang="en-US" sz="1900" kern="1200"/>
            <a:t>Computer Vision Overview</a:t>
          </a:r>
        </a:p>
      </dsp:txBody>
      <dsp:txXfrm>
        <a:off x="869037" y="5742"/>
        <a:ext cx="7359713" cy="752413"/>
      </dsp:txXfrm>
    </dsp:sp>
    <dsp:sp modelId="{60508BF3-FB24-46D6-8432-AD9D1EAB2D68}">
      <dsp:nvSpPr>
        <dsp:cNvPr id="0" name=""/>
        <dsp:cNvSpPr/>
      </dsp:nvSpPr>
      <dsp:spPr>
        <a:xfrm>
          <a:off x="0" y="946258"/>
          <a:ext cx="8229600" cy="75241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465D24-9A59-40E9-9996-BC59500B9207}">
      <dsp:nvSpPr>
        <dsp:cNvPr id="0" name=""/>
        <dsp:cNvSpPr/>
      </dsp:nvSpPr>
      <dsp:spPr>
        <a:xfrm>
          <a:off x="227604" y="1115551"/>
          <a:ext cx="413827" cy="4138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100771-E188-432F-90A9-7F8813381A8D}">
      <dsp:nvSpPr>
        <dsp:cNvPr id="0" name=""/>
        <dsp:cNvSpPr/>
      </dsp:nvSpPr>
      <dsp:spPr>
        <a:xfrm>
          <a:off x="869037" y="946258"/>
          <a:ext cx="7359713" cy="752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630" tIns="79630" rIns="79630" bIns="79630" numCol="1" spcCol="1270" anchor="ctr" anchorCtr="0">
          <a:noAutofit/>
        </a:bodyPr>
        <a:lstStyle/>
        <a:p>
          <a:pPr marL="0" lvl="0" indent="0" algn="l" defTabSz="844550">
            <a:lnSpc>
              <a:spcPct val="100000"/>
            </a:lnSpc>
            <a:spcBef>
              <a:spcPct val="0"/>
            </a:spcBef>
            <a:spcAft>
              <a:spcPct val="35000"/>
            </a:spcAft>
            <a:buNone/>
          </a:pPr>
          <a:r>
            <a:rPr lang="en-US" sz="1900" kern="1200"/>
            <a:t>What is Image Classification?</a:t>
          </a:r>
        </a:p>
      </dsp:txBody>
      <dsp:txXfrm>
        <a:off x="869037" y="946258"/>
        <a:ext cx="7359713" cy="752413"/>
      </dsp:txXfrm>
    </dsp:sp>
    <dsp:sp modelId="{7D56D21A-35A6-4535-81DB-87D0BBF175A4}">
      <dsp:nvSpPr>
        <dsp:cNvPr id="0" name=""/>
        <dsp:cNvSpPr/>
      </dsp:nvSpPr>
      <dsp:spPr>
        <a:xfrm>
          <a:off x="0" y="1886774"/>
          <a:ext cx="8229600" cy="75241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E60B37-C2DC-4010-911A-A78D9FB1D605}">
      <dsp:nvSpPr>
        <dsp:cNvPr id="0" name=""/>
        <dsp:cNvSpPr/>
      </dsp:nvSpPr>
      <dsp:spPr>
        <a:xfrm>
          <a:off x="227604" y="2056067"/>
          <a:ext cx="413827" cy="4138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CE3806D-A1B7-4C91-8EB1-885178D190BE}">
      <dsp:nvSpPr>
        <dsp:cNvPr id="0" name=""/>
        <dsp:cNvSpPr/>
      </dsp:nvSpPr>
      <dsp:spPr>
        <a:xfrm>
          <a:off x="869037" y="1886774"/>
          <a:ext cx="3703320" cy="752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630" tIns="79630" rIns="79630" bIns="79630" numCol="1" spcCol="1270" anchor="ctr" anchorCtr="0">
          <a:noAutofit/>
        </a:bodyPr>
        <a:lstStyle/>
        <a:p>
          <a:pPr marL="0" lvl="0" indent="0" algn="l" defTabSz="844550">
            <a:lnSpc>
              <a:spcPct val="100000"/>
            </a:lnSpc>
            <a:spcBef>
              <a:spcPct val="0"/>
            </a:spcBef>
            <a:spcAft>
              <a:spcPct val="35000"/>
            </a:spcAft>
            <a:buNone/>
          </a:pPr>
          <a:r>
            <a:rPr lang="en-US" sz="1900" kern="1200" dirty="0"/>
            <a:t>High Level Implementation Guide</a:t>
          </a:r>
        </a:p>
      </dsp:txBody>
      <dsp:txXfrm>
        <a:off x="869037" y="1886774"/>
        <a:ext cx="3703320" cy="752413"/>
      </dsp:txXfrm>
    </dsp:sp>
    <dsp:sp modelId="{6AE1E86E-EC02-4A1F-8BF7-19BFBEC3B63A}">
      <dsp:nvSpPr>
        <dsp:cNvPr id="0" name=""/>
        <dsp:cNvSpPr/>
      </dsp:nvSpPr>
      <dsp:spPr>
        <a:xfrm>
          <a:off x="4572357" y="1886774"/>
          <a:ext cx="3656393" cy="752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630" tIns="79630" rIns="79630" bIns="79630" numCol="1" spcCol="1270" anchor="ctr" anchorCtr="0">
          <a:noAutofit/>
        </a:bodyPr>
        <a:lstStyle/>
        <a:p>
          <a:pPr marL="0" lvl="0" indent="0" algn="l" defTabSz="488950">
            <a:lnSpc>
              <a:spcPct val="100000"/>
            </a:lnSpc>
            <a:spcBef>
              <a:spcPct val="0"/>
            </a:spcBef>
            <a:spcAft>
              <a:spcPct val="35000"/>
            </a:spcAft>
            <a:buNone/>
          </a:pPr>
          <a:r>
            <a:rPr lang="en-US" sz="1100" kern="1200"/>
            <a:t>Defining a Problem</a:t>
          </a:r>
        </a:p>
        <a:p>
          <a:pPr marL="0" lvl="0" indent="0" algn="l" defTabSz="488950">
            <a:lnSpc>
              <a:spcPct val="100000"/>
            </a:lnSpc>
            <a:spcBef>
              <a:spcPct val="0"/>
            </a:spcBef>
            <a:spcAft>
              <a:spcPct val="35000"/>
            </a:spcAft>
            <a:buNone/>
          </a:pPr>
          <a:r>
            <a:rPr lang="en-US" sz="1100" kern="1200" dirty="0"/>
            <a:t>Choose Approach</a:t>
          </a:r>
        </a:p>
        <a:p>
          <a:pPr marL="0" lvl="0" indent="0" algn="l" defTabSz="488950">
            <a:lnSpc>
              <a:spcPct val="100000"/>
            </a:lnSpc>
            <a:spcBef>
              <a:spcPct val="0"/>
            </a:spcBef>
            <a:spcAft>
              <a:spcPct val="35000"/>
            </a:spcAft>
            <a:buNone/>
          </a:pPr>
          <a:r>
            <a:rPr lang="en-US" sz="1100" kern="1200" dirty="0"/>
            <a:t>Gather Data</a:t>
          </a:r>
        </a:p>
      </dsp:txBody>
      <dsp:txXfrm>
        <a:off x="4572357" y="1886774"/>
        <a:ext cx="3656393" cy="752413"/>
      </dsp:txXfrm>
    </dsp:sp>
    <dsp:sp modelId="{BD4A19F5-E14E-451C-B752-29506F24FB72}">
      <dsp:nvSpPr>
        <dsp:cNvPr id="0" name=""/>
        <dsp:cNvSpPr/>
      </dsp:nvSpPr>
      <dsp:spPr>
        <a:xfrm>
          <a:off x="0" y="2827291"/>
          <a:ext cx="8229600" cy="75241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3829B8-C402-45A5-81B1-5A885C0E3D7A}">
      <dsp:nvSpPr>
        <dsp:cNvPr id="0" name=""/>
        <dsp:cNvSpPr/>
      </dsp:nvSpPr>
      <dsp:spPr>
        <a:xfrm>
          <a:off x="227604" y="2996584"/>
          <a:ext cx="413827" cy="4138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B285923-5A3E-40B1-A24D-9D58D34D7881}">
      <dsp:nvSpPr>
        <dsp:cNvPr id="0" name=""/>
        <dsp:cNvSpPr/>
      </dsp:nvSpPr>
      <dsp:spPr>
        <a:xfrm>
          <a:off x="869037" y="2827291"/>
          <a:ext cx="7359713" cy="752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630" tIns="79630" rIns="79630" bIns="79630" numCol="1" spcCol="1270" anchor="ctr" anchorCtr="0">
          <a:noAutofit/>
        </a:bodyPr>
        <a:lstStyle/>
        <a:p>
          <a:pPr marL="0" lvl="0" indent="0" algn="l" defTabSz="844550">
            <a:lnSpc>
              <a:spcPct val="100000"/>
            </a:lnSpc>
            <a:spcBef>
              <a:spcPct val="0"/>
            </a:spcBef>
            <a:spcAft>
              <a:spcPct val="35000"/>
            </a:spcAft>
            <a:buNone/>
          </a:pPr>
          <a:r>
            <a:rPr lang="en-US" sz="1900" kern="1200" dirty="0" err="1"/>
            <a:t>SciKit</a:t>
          </a:r>
          <a:r>
            <a:rPr lang="en-US" sz="1900" kern="1200" dirty="0"/>
            <a:t> Learn</a:t>
          </a:r>
        </a:p>
      </dsp:txBody>
      <dsp:txXfrm>
        <a:off x="869037" y="2827291"/>
        <a:ext cx="7359713" cy="752413"/>
      </dsp:txXfrm>
    </dsp:sp>
    <dsp:sp modelId="{27D814DA-9C10-44BC-ABB0-AFD656102DA0}">
      <dsp:nvSpPr>
        <dsp:cNvPr id="0" name=""/>
        <dsp:cNvSpPr/>
      </dsp:nvSpPr>
      <dsp:spPr>
        <a:xfrm>
          <a:off x="0" y="3767807"/>
          <a:ext cx="8229600" cy="75241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5099FB-CA29-412E-A64B-EFA550CB3488}">
      <dsp:nvSpPr>
        <dsp:cNvPr id="0" name=""/>
        <dsp:cNvSpPr/>
      </dsp:nvSpPr>
      <dsp:spPr>
        <a:xfrm>
          <a:off x="227604" y="3937100"/>
          <a:ext cx="413827" cy="41382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FBD8E56-5CE0-49D3-8EE8-570866BEFC9D}">
      <dsp:nvSpPr>
        <dsp:cNvPr id="0" name=""/>
        <dsp:cNvSpPr/>
      </dsp:nvSpPr>
      <dsp:spPr>
        <a:xfrm>
          <a:off x="869037" y="3767807"/>
          <a:ext cx="7359713" cy="752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630" tIns="79630" rIns="79630" bIns="79630" numCol="1" spcCol="1270" anchor="ctr" anchorCtr="0">
          <a:noAutofit/>
        </a:bodyPr>
        <a:lstStyle/>
        <a:p>
          <a:pPr marL="0" lvl="0" indent="0" algn="l" defTabSz="844550">
            <a:lnSpc>
              <a:spcPct val="100000"/>
            </a:lnSpc>
            <a:spcBef>
              <a:spcPct val="0"/>
            </a:spcBef>
            <a:spcAft>
              <a:spcPct val="35000"/>
            </a:spcAft>
            <a:buNone/>
          </a:pPr>
          <a:r>
            <a:rPr lang="en-US" sz="1900" kern="1200" dirty="0" err="1"/>
            <a:t>PyTorch</a:t>
          </a:r>
          <a:endParaRPr lang="en-US" sz="1900" kern="1200" dirty="0"/>
        </a:p>
      </dsp:txBody>
      <dsp:txXfrm>
        <a:off x="869037" y="3767807"/>
        <a:ext cx="7359713" cy="75241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B24BF4-8841-4CFB-ABE1-DB78D4381D00}">
      <dsp:nvSpPr>
        <dsp:cNvPr id="0" name=""/>
        <dsp:cNvSpPr/>
      </dsp:nvSpPr>
      <dsp:spPr>
        <a:xfrm>
          <a:off x="800128" y="903535"/>
          <a:ext cx="859359" cy="8593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F0C1CD8-CD52-49F3-91DC-8DFF489765DA}">
      <dsp:nvSpPr>
        <dsp:cNvPr id="0" name=""/>
        <dsp:cNvSpPr/>
      </dsp:nvSpPr>
      <dsp:spPr>
        <a:xfrm>
          <a:off x="2151" y="1879806"/>
          <a:ext cx="2455312" cy="368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b="1"/>
          </a:pPr>
          <a:r>
            <a:rPr lang="en-US" sz="2300" kern="1200"/>
            <a:t>Learning Rate</a:t>
          </a:r>
        </a:p>
      </dsp:txBody>
      <dsp:txXfrm>
        <a:off x="2151" y="1879806"/>
        <a:ext cx="2455312" cy="368296"/>
      </dsp:txXfrm>
    </dsp:sp>
    <dsp:sp modelId="{E8BC2282-5A0C-498D-99A9-0918F14D1970}">
      <dsp:nvSpPr>
        <dsp:cNvPr id="0" name=""/>
        <dsp:cNvSpPr/>
      </dsp:nvSpPr>
      <dsp:spPr>
        <a:xfrm>
          <a:off x="2151" y="2302481"/>
          <a:ext cx="2455312" cy="13199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The amount that the weights are updated during training is referred to as the step size or the “</a:t>
          </a:r>
          <a:r>
            <a:rPr lang="en-US" sz="1700" i="1" kern="1200"/>
            <a:t>learning rate</a:t>
          </a:r>
          <a:r>
            <a:rPr lang="en-US" sz="1700" kern="1200"/>
            <a:t>.”</a:t>
          </a:r>
        </a:p>
      </dsp:txBody>
      <dsp:txXfrm>
        <a:off x="2151" y="2302481"/>
        <a:ext cx="2455312" cy="1319946"/>
      </dsp:txXfrm>
    </dsp:sp>
    <dsp:sp modelId="{987EC5F0-2EE6-4555-ACA1-60D367A10196}">
      <dsp:nvSpPr>
        <dsp:cNvPr id="0" name=""/>
        <dsp:cNvSpPr/>
      </dsp:nvSpPr>
      <dsp:spPr>
        <a:xfrm>
          <a:off x="3685120" y="903535"/>
          <a:ext cx="859359" cy="8593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6FBF77-EA85-400B-AAA1-AE42B1D155B1}">
      <dsp:nvSpPr>
        <dsp:cNvPr id="0" name=""/>
        <dsp:cNvSpPr/>
      </dsp:nvSpPr>
      <dsp:spPr>
        <a:xfrm>
          <a:off x="2887143" y="1879806"/>
          <a:ext cx="2455312" cy="368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b="1"/>
          </a:pPr>
          <a:r>
            <a:rPr lang="en-US" sz="2300" kern="1200"/>
            <a:t>Momentum</a:t>
          </a:r>
        </a:p>
      </dsp:txBody>
      <dsp:txXfrm>
        <a:off x="2887143" y="1879806"/>
        <a:ext cx="2455312" cy="368296"/>
      </dsp:txXfrm>
    </dsp:sp>
    <dsp:sp modelId="{B09F498B-F6A7-4383-83E9-14BD31F34D50}">
      <dsp:nvSpPr>
        <dsp:cNvPr id="0" name=""/>
        <dsp:cNvSpPr/>
      </dsp:nvSpPr>
      <dsp:spPr>
        <a:xfrm>
          <a:off x="2887143" y="2302481"/>
          <a:ext cx="2455312" cy="13199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b="0" i="0" kern="1200"/>
            <a:t>Momentum can smooth the progression of the learning algorithm that, in turn, can accelerate the training process.</a:t>
          </a:r>
          <a:endParaRPr lang="en-US" sz="1700" kern="1200"/>
        </a:p>
      </dsp:txBody>
      <dsp:txXfrm>
        <a:off x="2887143" y="2302481"/>
        <a:ext cx="2455312" cy="1319946"/>
      </dsp:txXfrm>
    </dsp:sp>
    <dsp:sp modelId="{38BE128B-8AC2-466A-9975-AFCC60B5ED5C}">
      <dsp:nvSpPr>
        <dsp:cNvPr id="0" name=""/>
        <dsp:cNvSpPr/>
      </dsp:nvSpPr>
      <dsp:spPr>
        <a:xfrm>
          <a:off x="6570112" y="903535"/>
          <a:ext cx="859359" cy="8593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8362EDD-AAEF-4F21-A62B-CE0F71237642}">
      <dsp:nvSpPr>
        <dsp:cNvPr id="0" name=""/>
        <dsp:cNvSpPr/>
      </dsp:nvSpPr>
      <dsp:spPr>
        <a:xfrm>
          <a:off x="5772135" y="1879806"/>
          <a:ext cx="2455312" cy="368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b="1"/>
          </a:pPr>
          <a:r>
            <a:rPr lang="en-US" sz="2300" kern="1200"/>
            <a:t>Epochs</a:t>
          </a:r>
        </a:p>
      </dsp:txBody>
      <dsp:txXfrm>
        <a:off x="5772135" y="1879806"/>
        <a:ext cx="2455312" cy="368296"/>
      </dsp:txXfrm>
    </dsp:sp>
    <dsp:sp modelId="{EEDBD555-0CAB-445D-9026-CBCEBBF01A1C}">
      <dsp:nvSpPr>
        <dsp:cNvPr id="0" name=""/>
        <dsp:cNvSpPr/>
      </dsp:nvSpPr>
      <dsp:spPr>
        <a:xfrm>
          <a:off x="5772135" y="2302481"/>
          <a:ext cx="2455312" cy="13199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b="0" i="0" kern="1200"/>
            <a:t>One Epoch is when an ENTIRE dataset is passed forward and backward through the neural network only ONCE.</a:t>
          </a:r>
          <a:endParaRPr lang="en-US" sz="1700" kern="1200"/>
        </a:p>
      </dsp:txBody>
      <dsp:txXfrm>
        <a:off x="5772135" y="2302481"/>
        <a:ext cx="2455312" cy="13199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D20CAB-1403-D745-9AE1-AED35D3D62A2}">
      <dsp:nvSpPr>
        <dsp:cNvPr id="0" name=""/>
        <dsp:cNvSpPr/>
      </dsp:nvSpPr>
      <dsp:spPr>
        <a:xfrm>
          <a:off x="3578582" y="1054820"/>
          <a:ext cx="2582052" cy="499664"/>
        </a:xfrm>
        <a:custGeom>
          <a:avLst/>
          <a:gdLst/>
          <a:ahLst/>
          <a:cxnLst/>
          <a:rect l="0" t="0" r="0" b="0"/>
          <a:pathLst>
            <a:path>
              <a:moveTo>
                <a:pt x="0" y="0"/>
              </a:moveTo>
              <a:lnTo>
                <a:pt x="0" y="278152"/>
              </a:lnTo>
              <a:lnTo>
                <a:pt x="2582052" y="278152"/>
              </a:lnTo>
              <a:lnTo>
                <a:pt x="2582052" y="499664"/>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8E08628-5CC0-644D-8048-5DA856F88D3B}">
      <dsp:nvSpPr>
        <dsp:cNvPr id="0" name=""/>
        <dsp:cNvSpPr/>
      </dsp:nvSpPr>
      <dsp:spPr>
        <a:xfrm>
          <a:off x="3532862" y="1054820"/>
          <a:ext cx="91440" cy="499664"/>
        </a:xfrm>
        <a:custGeom>
          <a:avLst/>
          <a:gdLst/>
          <a:ahLst/>
          <a:cxnLst/>
          <a:rect l="0" t="0" r="0" b="0"/>
          <a:pathLst>
            <a:path>
              <a:moveTo>
                <a:pt x="45720" y="0"/>
              </a:moveTo>
              <a:lnTo>
                <a:pt x="45720" y="278152"/>
              </a:lnTo>
              <a:lnTo>
                <a:pt x="75107" y="278152"/>
              </a:lnTo>
              <a:lnTo>
                <a:pt x="75107" y="499664"/>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86215D4-90B8-8E43-AD04-0B95CE141AAC}">
      <dsp:nvSpPr>
        <dsp:cNvPr id="0" name=""/>
        <dsp:cNvSpPr/>
      </dsp:nvSpPr>
      <dsp:spPr>
        <a:xfrm>
          <a:off x="1055304" y="1054820"/>
          <a:ext cx="2523277" cy="499664"/>
        </a:xfrm>
        <a:custGeom>
          <a:avLst/>
          <a:gdLst/>
          <a:ahLst/>
          <a:cxnLst/>
          <a:rect l="0" t="0" r="0" b="0"/>
          <a:pathLst>
            <a:path>
              <a:moveTo>
                <a:pt x="2523277" y="0"/>
              </a:moveTo>
              <a:lnTo>
                <a:pt x="2523277" y="278152"/>
              </a:lnTo>
              <a:lnTo>
                <a:pt x="0" y="278152"/>
              </a:lnTo>
              <a:lnTo>
                <a:pt x="0" y="499664"/>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6531DFE-1B08-AE47-A590-86105347C2D8}">
      <dsp:nvSpPr>
        <dsp:cNvPr id="0" name=""/>
        <dsp:cNvSpPr/>
      </dsp:nvSpPr>
      <dsp:spPr>
        <a:xfrm>
          <a:off x="2523762" y="0"/>
          <a:ext cx="2109640" cy="1054820"/>
        </a:xfrm>
        <a:prstGeom prst="rect">
          <a:avLst/>
        </a:prstGeom>
        <a:solidFill>
          <a:schemeClr val="dk1"/>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Computer Vision</a:t>
          </a:r>
        </a:p>
      </dsp:txBody>
      <dsp:txXfrm>
        <a:off x="2523762" y="0"/>
        <a:ext cx="2109640" cy="1054820"/>
      </dsp:txXfrm>
    </dsp:sp>
    <dsp:sp modelId="{8BA9D93D-8965-8B4A-856E-C1DC00261E70}">
      <dsp:nvSpPr>
        <dsp:cNvPr id="0" name=""/>
        <dsp:cNvSpPr/>
      </dsp:nvSpPr>
      <dsp:spPr>
        <a:xfrm>
          <a:off x="484" y="1554484"/>
          <a:ext cx="2109640" cy="1054820"/>
        </a:xfrm>
        <a:prstGeom prst="rect">
          <a:avLst/>
        </a:prstGeom>
        <a:solidFill>
          <a:schemeClr val="accent2"/>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Image Classification</a:t>
          </a:r>
        </a:p>
      </dsp:txBody>
      <dsp:txXfrm>
        <a:off x="484" y="1554484"/>
        <a:ext cx="2109640" cy="1054820"/>
      </dsp:txXfrm>
    </dsp:sp>
    <dsp:sp modelId="{27ED482E-3EB2-9448-8A49-95753B29EF39}">
      <dsp:nvSpPr>
        <dsp:cNvPr id="0" name=""/>
        <dsp:cNvSpPr/>
      </dsp:nvSpPr>
      <dsp:spPr>
        <a:xfrm>
          <a:off x="2553149" y="1554484"/>
          <a:ext cx="2109640" cy="1054820"/>
        </a:xfrm>
        <a:prstGeom prst="rect">
          <a:avLst/>
        </a:prstGeom>
        <a:solidFill>
          <a:schemeClr val="dk1"/>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Object Segmentation</a:t>
          </a:r>
        </a:p>
      </dsp:txBody>
      <dsp:txXfrm>
        <a:off x="2553149" y="1554484"/>
        <a:ext cx="2109640" cy="1054820"/>
      </dsp:txXfrm>
    </dsp:sp>
    <dsp:sp modelId="{2481BFDD-2E7D-4247-8117-CC683741C7D4}">
      <dsp:nvSpPr>
        <dsp:cNvPr id="0" name=""/>
        <dsp:cNvSpPr/>
      </dsp:nvSpPr>
      <dsp:spPr>
        <a:xfrm>
          <a:off x="5105814" y="1554484"/>
          <a:ext cx="2109640" cy="1054820"/>
        </a:xfrm>
        <a:prstGeom prst="rect">
          <a:avLst/>
        </a:prstGeom>
        <a:solidFill>
          <a:schemeClr val="dk1"/>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Instance Segmentation</a:t>
          </a:r>
        </a:p>
      </dsp:txBody>
      <dsp:txXfrm>
        <a:off x="5105814" y="1554484"/>
        <a:ext cx="2109640" cy="10548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2D9E0D-20D0-4A4A-9449-BDBBF8DC5566}">
      <dsp:nvSpPr>
        <dsp:cNvPr id="0" name=""/>
        <dsp:cNvSpPr/>
      </dsp:nvSpPr>
      <dsp:spPr>
        <a:xfrm>
          <a:off x="0" y="2209"/>
          <a:ext cx="8229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7FFAAF-6398-304A-9417-0611047BE030}">
      <dsp:nvSpPr>
        <dsp:cNvPr id="0" name=""/>
        <dsp:cNvSpPr/>
      </dsp:nvSpPr>
      <dsp:spPr>
        <a:xfrm>
          <a:off x="0" y="2209"/>
          <a:ext cx="8229600" cy="1507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a:t>A common use of machine learning is to identify what an image represents.</a:t>
          </a:r>
        </a:p>
      </dsp:txBody>
      <dsp:txXfrm>
        <a:off x="0" y="2209"/>
        <a:ext cx="8229600" cy="1507181"/>
      </dsp:txXfrm>
    </dsp:sp>
    <dsp:sp modelId="{F1338F48-3D94-7F41-ABC4-2AD88C2C1F55}">
      <dsp:nvSpPr>
        <dsp:cNvPr id="0" name=""/>
        <dsp:cNvSpPr/>
      </dsp:nvSpPr>
      <dsp:spPr>
        <a:xfrm>
          <a:off x="0" y="1509390"/>
          <a:ext cx="8229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918CA3-04CB-5E49-9942-FFBAACD2C1FB}">
      <dsp:nvSpPr>
        <dsp:cNvPr id="0" name=""/>
        <dsp:cNvSpPr/>
      </dsp:nvSpPr>
      <dsp:spPr>
        <a:xfrm>
          <a:off x="0" y="1509390"/>
          <a:ext cx="8229600" cy="1507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dirty="0"/>
            <a:t>The task of predicting what an image represents is called </a:t>
          </a:r>
          <a:r>
            <a:rPr lang="en-US" sz="3800" i="1" kern="1200" dirty="0"/>
            <a:t>image classification</a:t>
          </a:r>
          <a:r>
            <a:rPr lang="en-US" sz="3800" kern="1200" dirty="0"/>
            <a:t>.</a:t>
          </a:r>
        </a:p>
      </dsp:txBody>
      <dsp:txXfrm>
        <a:off x="0" y="1509390"/>
        <a:ext cx="8229600" cy="1507181"/>
      </dsp:txXfrm>
    </dsp:sp>
    <dsp:sp modelId="{4273430C-509A-DF47-A084-4E24A5D1C0AA}">
      <dsp:nvSpPr>
        <dsp:cNvPr id="0" name=""/>
        <dsp:cNvSpPr/>
      </dsp:nvSpPr>
      <dsp:spPr>
        <a:xfrm>
          <a:off x="0" y="3016572"/>
          <a:ext cx="822960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0D4016-1B8F-8348-B7C0-AEF7D812AF76}">
      <dsp:nvSpPr>
        <dsp:cNvPr id="0" name=""/>
        <dsp:cNvSpPr/>
      </dsp:nvSpPr>
      <dsp:spPr>
        <a:xfrm>
          <a:off x="0" y="3016572"/>
          <a:ext cx="8229600" cy="1507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dirty="0"/>
            <a:t>An image classification model is trained to recognize various classes of images.</a:t>
          </a:r>
        </a:p>
      </dsp:txBody>
      <dsp:txXfrm>
        <a:off x="0" y="3016572"/>
        <a:ext cx="8229600" cy="150718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D0D89A-E002-4EA8-BDED-BFD40BF4E555}">
      <dsp:nvSpPr>
        <dsp:cNvPr id="0" name=""/>
        <dsp:cNvSpPr/>
      </dsp:nvSpPr>
      <dsp:spPr>
        <a:xfrm>
          <a:off x="672937" y="522829"/>
          <a:ext cx="1042857" cy="10428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99BC3AC-E005-4450-8BEC-9A5E06306FA0}">
      <dsp:nvSpPr>
        <dsp:cNvPr id="0" name=""/>
        <dsp:cNvSpPr/>
      </dsp:nvSpPr>
      <dsp:spPr>
        <a:xfrm>
          <a:off x="35636" y="1916873"/>
          <a:ext cx="231746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Labeling an x-ray as cancer or not (binary classification).</a:t>
          </a:r>
        </a:p>
      </dsp:txBody>
      <dsp:txXfrm>
        <a:off x="35636" y="1916873"/>
        <a:ext cx="2317460" cy="720000"/>
      </dsp:txXfrm>
    </dsp:sp>
    <dsp:sp modelId="{85F3E8EF-AB31-47B6-B20C-4D90FD9BC858}">
      <dsp:nvSpPr>
        <dsp:cNvPr id="0" name=""/>
        <dsp:cNvSpPr/>
      </dsp:nvSpPr>
      <dsp:spPr>
        <a:xfrm>
          <a:off x="3395954" y="522829"/>
          <a:ext cx="1042857" cy="10428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1BCF26-DC06-4ED0-9420-FFEAE0098CE4}">
      <dsp:nvSpPr>
        <dsp:cNvPr id="0" name=""/>
        <dsp:cNvSpPr/>
      </dsp:nvSpPr>
      <dsp:spPr>
        <a:xfrm>
          <a:off x="2758652" y="1916873"/>
          <a:ext cx="231746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Classifying a handwritten digit (multiclass classification).</a:t>
          </a:r>
        </a:p>
      </dsp:txBody>
      <dsp:txXfrm>
        <a:off x="2758652" y="1916873"/>
        <a:ext cx="2317460" cy="720000"/>
      </dsp:txXfrm>
    </dsp:sp>
    <dsp:sp modelId="{95B3F31E-AC74-4EDE-BC5C-C0E506F334F8}">
      <dsp:nvSpPr>
        <dsp:cNvPr id="0" name=""/>
        <dsp:cNvSpPr/>
      </dsp:nvSpPr>
      <dsp:spPr>
        <a:xfrm>
          <a:off x="2034446" y="3216239"/>
          <a:ext cx="1042857" cy="10428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C21DB1E-2128-4CC1-B458-918718824840}">
      <dsp:nvSpPr>
        <dsp:cNvPr id="0" name=""/>
        <dsp:cNvSpPr/>
      </dsp:nvSpPr>
      <dsp:spPr>
        <a:xfrm>
          <a:off x="1397144" y="4610283"/>
          <a:ext cx="231746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Assigning a name to a photograph of a face (multiclass classification).</a:t>
          </a:r>
        </a:p>
      </dsp:txBody>
      <dsp:txXfrm>
        <a:off x="1397144" y="4610283"/>
        <a:ext cx="231746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A417C3-A392-4CC7-AAB8-E665740EF837}">
      <dsp:nvSpPr>
        <dsp:cNvPr id="0" name=""/>
        <dsp:cNvSpPr/>
      </dsp:nvSpPr>
      <dsp:spPr>
        <a:xfrm>
          <a:off x="25368" y="795493"/>
          <a:ext cx="1082781" cy="10827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4F40CA-9869-4A51-B2DE-CBE34970096C}">
      <dsp:nvSpPr>
        <dsp:cNvPr id="0" name=""/>
        <dsp:cNvSpPr/>
      </dsp:nvSpPr>
      <dsp:spPr>
        <a:xfrm>
          <a:off x="252752" y="1022877"/>
          <a:ext cx="628012" cy="6280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408595-5042-480C-AA47-7D5B84743112}">
      <dsp:nvSpPr>
        <dsp:cNvPr id="0" name=""/>
        <dsp:cNvSpPr/>
      </dsp:nvSpPr>
      <dsp:spPr>
        <a:xfrm>
          <a:off x="1340173" y="795493"/>
          <a:ext cx="2552269" cy="1082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kern="1200"/>
            <a:t>Simple and efficient tools for predictive data analysis</a:t>
          </a:r>
        </a:p>
      </dsp:txBody>
      <dsp:txXfrm>
        <a:off x="1340173" y="795493"/>
        <a:ext cx="2552269" cy="1082781"/>
      </dsp:txXfrm>
    </dsp:sp>
    <dsp:sp modelId="{BB0DAA0C-D3C5-4ECE-97C9-85E22C478F7A}">
      <dsp:nvSpPr>
        <dsp:cNvPr id="0" name=""/>
        <dsp:cNvSpPr/>
      </dsp:nvSpPr>
      <dsp:spPr>
        <a:xfrm>
          <a:off x="4337156" y="795493"/>
          <a:ext cx="1082781" cy="10827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28CF41-3C85-4B7D-B82C-D36A301E4237}">
      <dsp:nvSpPr>
        <dsp:cNvPr id="0" name=""/>
        <dsp:cNvSpPr/>
      </dsp:nvSpPr>
      <dsp:spPr>
        <a:xfrm>
          <a:off x="4564540" y="1022877"/>
          <a:ext cx="628012" cy="6280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B915488-AA95-4491-89B3-BAE062921E01}">
      <dsp:nvSpPr>
        <dsp:cNvPr id="0" name=""/>
        <dsp:cNvSpPr/>
      </dsp:nvSpPr>
      <dsp:spPr>
        <a:xfrm>
          <a:off x="5651962" y="795493"/>
          <a:ext cx="2552269" cy="1082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kern="1200"/>
            <a:t>Accessible to everybody, and reusable in various contexts</a:t>
          </a:r>
        </a:p>
      </dsp:txBody>
      <dsp:txXfrm>
        <a:off x="5651962" y="795493"/>
        <a:ext cx="2552269" cy="1082781"/>
      </dsp:txXfrm>
    </dsp:sp>
    <dsp:sp modelId="{F5370FA6-9175-4637-9986-4C72C6DD6A95}">
      <dsp:nvSpPr>
        <dsp:cNvPr id="0" name=""/>
        <dsp:cNvSpPr/>
      </dsp:nvSpPr>
      <dsp:spPr>
        <a:xfrm>
          <a:off x="25368" y="2647688"/>
          <a:ext cx="1082781" cy="10827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02878C-755A-44D3-8B59-17DEB4981487}">
      <dsp:nvSpPr>
        <dsp:cNvPr id="0" name=""/>
        <dsp:cNvSpPr/>
      </dsp:nvSpPr>
      <dsp:spPr>
        <a:xfrm>
          <a:off x="252752" y="2875072"/>
          <a:ext cx="628012" cy="6280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0C5A58-4EC4-46FE-B8D2-0E7D5B288EC9}">
      <dsp:nvSpPr>
        <dsp:cNvPr id="0" name=""/>
        <dsp:cNvSpPr/>
      </dsp:nvSpPr>
      <dsp:spPr>
        <a:xfrm>
          <a:off x="1340173" y="2647688"/>
          <a:ext cx="2552269" cy="1082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kern="1200"/>
            <a:t>Built on NumPy, SciPy, and matplotlib</a:t>
          </a:r>
        </a:p>
      </dsp:txBody>
      <dsp:txXfrm>
        <a:off x="1340173" y="2647688"/>
        <a:ext cx="2552269" cy="1082781"/>
      </dsp:txXfrm>
    </dsp:sp>
    <dsp:sp modelId="{D6A1EE8C-3661-4535-9E3C-5890DA64888A}">
      <dsp:nvSpPr>
        <dsp:cNvPr id="0" name=""/>
        <dsp:cNvSpPr/>
      </dsp:nvSpPr>
      <dsp:spPr>
        <a:xfrm>
          <a:off x="4337156" y="2647688"/>
          <a:ext cx="1082781" cy="10827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BC8A63-ACE2-4C22-88E8-8D7D344655DD}">
      <dsp:nvSpPr>
        <dsp:cNvPr id="0" name=""/>
        <dsp:cNvSpPr/>
      </dsp:nvSpPr>
      <dsp:spPr>
        <a:xfrm>
          <a:off x="4564540" y="2875072"/>
          <a:ext cx="628012" cy="62801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CA3CE6E-7E58-456C-BEDF-80A2398CA407}">
      <dsp:nvSpPr>
        <dsp:cNvPr id="0" name=""/>
        <dsp:cNvSpPr/>
      </dsp:nvSpPr>
      <dsp:spPr>
        <a:xfrm>
          <a:off x="5651962" y="2647688"/>
          <a:ext cx="2552269" cy="1082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pPr>
          <a:r>
            <a:rPr lang="en-US" sz="2000" kern="1200"/>
            <a:t>Open source, commercially usable</a:t>
          </a:r>
        </a:p>
      </dsp:txBody>
      <dsp:txXfrm>
        <a:off x="5651962" y="2647688"/>
        <a:ext cx="2552269" cy="108278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A1D896-295F-408F-AEB9-097A0A0E50D6}">
      <dsp:nvSpPr>
        <dsp:cNvPr id="0" name=""/>
        <dsp:cNvSpPr/>
      </dsp:nvSpPr>
      <dsp:spPr>
        <a:xfrm>
          <a:off x="535049" y="935481"/>
          <a:ext cx="1475437" cy="147543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28625A-0C92-4F9D-BB59-375FD6BA3FFA}">
      <dsp:nvSpPr>
        <dsp:cNvPr id="0" name=""/>
        <dsp:cNvSpPr/>
      </dsp:nvSpPr>
      <dsp:spPr>
        <a:xfrm>
          <a:off x="849487" y="1249919"/>
          <a:ext cx="846562" cy="846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24BBFCF-4BAC-430B-81DF-10F4EAEF26EB}">
      <dsp:nvSpPr>
        <dsp:cNvPr id="0" name=""/>
        <dsp:cNvSpPr/>
      </dsp:nvSpPr>
      <dsp:spPr>
        <a:xfrm>
          <a:off x="63393" y="2870481"/>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Data:</a:t>
          </a:r>
          <a:br>
            <a:rPr lang="en-US" sz="1500" kern="1200"/>
          </a:br>
          <a:r>
            <a:rPr lang="en-US" sz="1500" kern="1200"/>
            <a:t>Handwriting </a:t>
          </a:r>
          <a:r>
            <a:rPr lang="en-US" sz="1500" kern="1200" dirty="0"/>
            <a:t>Recognition</a:t>
          </a:r>
        </a:p>
      </dsp:txBody>
      <dsp:txXfrm>
        <a:off x="63393" y="2870481"/>
        <a:ext cx="2418750" cy="720000"/>
      </dsp:txXfrm>
    </dsp:sp>
    <dsp:sp modelId="{CC342613-5217-47E7-AC32-244AD6A65353}">
      <dsp:nvSpPr>
        <dsp:cNvPr id="0" name=""/>
        <dsp:cNvSpPr/>
      </dsp:nvSpPr>
      <dsp:spPr>
        <a:xfrm>
          <a:off x="3377081" y="935481"/>
          <a:ext cx="1475437" cy="147543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C9C077-3791-4957-B139-367EF837DC68}">
      <dsp:nvSpPr>
        <dsp:cNvPr id="0" name=""/>
        <dsp:cNvSpPr/>
      </dsp:nvSpPr>
      <dsp:spPr>
        <a:xfrm>
          <a:off x="3691518" y="1249919"/>
          <a:ext cx="846562" cy="846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032B86C-6E1C-4CEF-B35F-37B7873ACBB2}">
      <dsp:nvSpPr>
        <dsp:cNvPr id="0" name=""/>
        <dsp:cNvSpPr/>
      </dsp:nvSpPr>
      <dsp:spPr>
        <a:xfrm>
          <a:off x="2905425" y="2870481"/>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dirty="0"/>
            <a:t>Algorithms:</a:t>
          </a:r>
          <a:br>
            <a:rPr lang="en-US" sz="1500" kern="1200" dirty="0"/>
          </a:br>
          <a:r>
            <a:rPr lang="en-US" sz="1500" kern="1200" dirty="0"/>
            <a:t> Random Forest</a:t>
          </a:r>
          <a:br>
            <a:rPr lang="en-US" sz="1500" kern="1200" dirty="0"/>
          </a:br>
          <a:r>
            <a:rPr lang="en-US" sz="1500" kern="1200" dirty="0"/>
            <a:t> </a:t>
          </a:r>
          <a:r>
            <a:rPr lang="en-US" sz="1500" kern="1200" dirty="0">
              <a:solidFill>
                <a:schemeClr val="tx1"/>
              </a:solidFill>
            </a:rPr>
            <a:t>Support Vector Machine</a:t>
          </a:r>
          <a:endParaRPr lang="en-US" sz="1500" kern="1200" dirty="0"/>
        </a:p>
      </dsp:txBody>
      <dsp:txXfrm>
        <a:off x="2905425" y="2870481"/>
        <a:ext cx="2418750" cy="720000"/>
      </dsp:txXfrm>
    </dsp:sp>
    <dsp:sp modelId="{6A8E2C36-EFA8-4B57-B742-2E58C40C54CC}">
      <dsp:nvSpPr>
        <dsp:cNvPr id="0" name=""/>
        <dsp:cNvSpPr/>
      </dsp:nvSpPr>
      <dsp:spPr>
        <a:xfrm>
          <a:off x="6219112" y="935481"/>
          <a:ext cx="1475437" cy="147543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90D986-B2FC-4C85-8374-34E6A8892CA3}">
      <dsp:nvSpPr>
        <dsp:cNvPr id="0" name=""/>
        <dsp:cNvSpPr/>
      </dsp:nvSpPr>
      <dsp:spPr>
        <a:xfrm>
          <a:off x="6533550" y="1249919"/>
          <a:ext cx="846562" cy="846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E22CB87-CAD2-4A0E-B3C8-CAE1A668F83F}">
      <dsp:nvSpPr>
        <dsp:cNvPr id="0" name=""/>
        <dsp:cNvSpPr/>
      </dsp:nvSpPr>
      <dsp:spPr>
        <a:xfrm>
          <a:off x="5747456" y="2870481"/>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b="0" i="0" kern="1200" dirty="0"/>
            <a:t>training and evaluation:</a:t>
          </a:r>
          <a:br>
            <a:rPr lang="en-US" sz="1500" b="0" i="0" kern="1200" dirty="0"/>
          </a:br>
          <a:r>
            <a:rPr lang="en-US" sz="1500" kern="1200" dirty="0"/>
            <a:t>Training- 80</a:t>
          </a:r>
          <a:br>
            <a:rPr lang="en-US" sz="1500" kern="1200" dirty="0"/>
          </a:br>
          <a:r>
            <a:rPr lang="en-US" sz="1500" kern="1200" dirty="0"/>
            <a:t> Testing- 20</a:t>
          </a:r>
        </a:p>
      </dsp:txBody>
      <dsp:txXfrm>
        <a:off x="5747456" y="2870481"/>
        <a:ext cx="2418750"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A40DA7-A541-4E8B-8996-9485EE8C5AE4}">
      <dsp:nvSpPr>
        <dsp:cNvPr id="0" name=""/>
        <dsp:cNvSpPr/>
      </dsp:nvSpPr>
      <dsp:spPr>
        <a:xfrm>
          <a:off x="0" y="1878"/>
          <a:ext cx="8229600" cy="95204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999E9F-F95A-4859-BE2A-5B5BEDBA4A06}">
      <dsp:nvSpPr>
        <dsp:cNvPr id="0" name=""/>
        <dsp:cNvSpPr/>
      </dsp:nvSpPr>
      <dsp:spPr>
        <a:xfrm>
          <a:off x="287993" y="216088"/>
          <a:ext cx="523623" cy="5236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AF1AA57-A05E-4D34-B871-E4A3FAB0DC39}">
      <dsp:nvSpPr>
        <dsp:cNvPr id="0" name=""/>
        <dsp:cNvSpPr/>
      </dsp:nvSpPr>
      <dsp:spPr>
        <a:xfrm>
          <a:off x="1099610" y="1878"/>
          <a:ext cx="7129989" cy="952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58" tIns="100758" rIns="100758" bIns="100758" numCol="1" spcCol="1270" anchor="ctr" anchorCtr="0">
          <a:noAutofit/>
        </a:bodyPr>
        <a:lstStyle/>
        <a:p>
          <a:pPr marL="0" lvl="0" indent="0" algn="l" defTabSz="977900">
            <a:lnSpc>
              <a:spcPct val="90000"/>
            </a:lnSpc>
            <a:spcBef>
              <a:spcPct val="0"/>
            </a:spcBef>
            <a:spcAft>
              <a:spcPct val="35000"/>
            </a:spcAft>
            <a:buNone/>
          </a:pPr>
          <a:r>
            <a:rPr lang="en-US" sz="2200" kern="1200"/>
            <a:t>Scalable distributed training and performance optimization </a:t>
          </a:r>
        </a:p>
      </dsp:txBody>
      <dsp:txXfrm>
        <a:off x="1099610" y="1878"/>
        <a:ext cx="7129989" cy="952043"/>
      </dsp:txXfrm>
    </dsp:sp>
    <dsp:sp modelId="{C327383D-77A3-453E-9116-5FA79EA2298A}">
      <dsp:nvSpPr>
        <dsp:cNvPr id="0" name=""/>
        <dsp:cNvSpPr/>
      </dsp:nvSpPr>
      <dsp:spPr>
        <a:xfrm>
          <a:off x="0" y="1191932"/>
          <a:ext cx="8229600" cy="95204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2DE9CD-7EAF-44AC-863A-B694ABED2E58}">
      <dsp:nvSpPr>
        <dsp:cNvPr id="0" name=""/>
        <dsp:cNvSpPr/>
      </dsp:nvSpPr>
      <dsp:spPr>
        <a:xfrm>
          <a:off x="287993" y="1406142"/>
          <a:ext cx="523623" cy="5236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69C20AC-0EBF-4F60-9C72-5CCA2225FA08}">
      <dsp:nvSpPr>
        <dsp:cNvPr id="0" name=""/>
        <dsp:cNvSpPr/>
      </dsp:nvSpPr>
      <dsp:spPr>
        <a:xfrm>
          <a:off x="1099610" y="1191932"/>
          <a:ext cx="7129989" cy="952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58" tIns="100758" rIns="100758" bIns="100758" numCol="1" spcCol="1270" anchor="ctr" anchorCtr="0">
          <a:noAutofit/>
        </a:bodyPr>
        <a:lstStyle/>
        <a:p>
          <a:pPr marL="0" lvl="0" indent="0" algn="l" defTabSz="977900">
            <a:lnSpc>
              <a:spcPct val="90000"/>
            </a:lnSpc>
            <a:spcBef>
              <a:spcPct val="0"/>
            </a:spcBef>
            <a:spcAft>
              <a:spcPct val="35000"/>
            </a:spcAft>
            <a:buNone/>
          </a:pPr>
          <a:r>
            <a:rPr lang="en-US" sz="2200" kern="1200"/>
            <a:t>Scalable distributed training and performance optimization </a:t>
          </a:r>
        </a:p>
      </dsp:txBody>
      <dsp:txXfrm>
        <a:off x="1099610" y="1191932"/>
        <a:ext cx="7129989" cy="952043"/>
      </dsp:txXfrm>
    </dsp:sp>
    <dsp:sp modelId="{50BB7EE4-35D0-431D-8365-152E6ED84C18}">
      <dsp:nvSpPr>
        <dsp:cNvPr id="0" name=""/>
        <dsp:cNvSpPr/>
      </dsp:nvSpPr>
      <dsp:spPr>
        <a:xfrm>
          <a:off x="0" y="2381986"/>
          <a:ext cx="8229600" cy="95204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908AD9-0349-44F7-8092-F4B064C0C5E1}">
      <dsp:nvSpPr>
        <dsp:cNvPr id="0" name=""/>
        <dsp:cNvSpPr/>
      </dsp:nvSpPr>
      <dsp:spPr>
        <a:xfrm>
          <a:off x="287993" y="2596196"/>
          <a:ext cx="523623" cy="5236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2F714D-61BC-4C9D-B664-8A3FF6C64E8D}">
      <dsp:nvSpPr>
        <dsp:cNvPr id="0" name=""/>
        <dsp:cNvSpPr/>
      </dsp:nvSpPr>
      <dsp:spPr>
        <a:xfrm>
          <a:off x="1099610" y="2381986"/>
          <a:ext cx="7129989" cy="952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58" tIns="100758" rIns="100758" bIns="100758" numCol="1" spcCol="1270" anchor="ctr" anchorCtr="0">
          <a:noAutofit/>
        </a:bodyPr>
        <a:lstStyle/>
        <a:p>
          <a:pPr marL="0" lvl="0" indent="0" algn="l" defTabSz="977900">
            <a:lnSpc>
              <a:spcPct val="90000"/>
            </a:lnSpc>
            <a:spcBef>
              <a:spcPct val="0"/>
            </a:spcBef>
            <a:spcAft>
              <a:spcPct val="35000"/>
            </a:spcAft>
            <a:buNone/>
          </a:pPr>
          <a:r>
            <a:rPr lang="en-US" sz="2200" kern="1200"/>
            <a:t>Built on TorchScript</a:t>
          </a:r>
        </a:p>
      </dsp:txBody>
      <dsp:txXfrm>
        <a:off x="1099610" y="2381986"/>
        <a:ext cx="7129989" cy="952043"/>
      </dsp:txXfrm>
    </dsp:sp>
    <dsp:sp modelId="{21C6A16E-A665-44A0-9223-0CF293E0F4DA}">
      <dsp:nvSpPr>
        <dsp:cNvPr id="0" name=""/>
        <dsp:cNvSpPr/>
      </dsp:nvSpPr>
      <dsp:spPr>
        <a:xfrm>
          <a:off x="0" y="3572041"/>
          <a:ext cx="8229600" cy="95204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3D17B1-638A-49C4-9031-AEDCBA63B401}">
      <dsp:nvSpPr>
        <dsp:cNvPr id="0" name=""/>
        <dsp:cNvSpPr/>
      </dsp:nvSpPr>
      <dsp:spPr>
        <a:xfrm>
          <a:off x="287993" y="3786250"/>
          <a:ext cx="523623" cy="5236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7D50BBD-69FE-4E26-9AD8-0ABA689B5D4A}">
      <dsp:nvSpPr>
        <dsp:cNvPr id="0" name=""/>
        <dsp:cNvSpPr/>
      </dsp:nvSpPr>
      <dsp:spPr>
        <a:xfrm>
          <a:off x="1099610" y="3572041"/>
          <a:ext cx="7129989" cy="9520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58" tIns="100758" rIns="100758" bIns="100758" numCol="1" spcCol="1270" anchor="ctr" anchorCtr="0">
          <a:noAutofit/>
        </a:bodyPr>
        <a:lstStyle/>
        <a:p>
          <a:pPr marL="0" lvl="0" indent="0" algn="l" defTabSz="977900">
            <a:lnSpc>
              <a:spcPct val="90000"/>
            </a:lnSpc>
            <a:spcBef>
              <a:spcPct val="0"/>
            </a:spcBef>
            <a:spcAft>
              <a:spcPct val="35000"/>
            </a:spcAft>
            <a:buNone/>
          </a:pPr>
          <a:r>
            <a:rPr lang="en-US" sz="2200" kern="1200"/>
            <a:t>Supported on major cloud platforms, providing frictionless development and easy scaling</a:t>
          </a:r>
        </a:p>
      </dsp:txBody>
      <dsp:txXfrm>
        <a:off x="1099610" y="3572041"/>
        <a:ext cx="7129989" cy="95204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9E768F-EDE5-4DF0-9D66-A91E9E8E246C}">
      <dsp:nvSpPr>
        <dsp:cNvPr id="0" name=""/>
        <dsp:cNvSpPr/>
      </dsp:nvSpPr>
      <dsp:spPr>
        <a:xfrm>
          <a:off x="678507" y="1766837"/>
          <a:ext cx="729421" cy="7294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6C5292D-9F32-499D-A423-BE64E9709A86}">
      <dsp:nvSpPr>
        <dsp:cNvPr id="0" name=""/>
        <dsp:cNvSpPr/>
      </dsp:nvSpPr>
      <dsp:spPr>
        <a:xfrm>
          <a:off x="1187" y="2620580"/>
          <a:ext cx="2084062" cy="312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b="1"/>
          </a:pPr>
          <a:r>
            <a:rPr lang="en-US" sz="1700" kern="1200"/>
            <a:t>Data</a:t>
          </a:r>
        </a:p>
      </dsp:txBody>
      <dsp:txXfrm>
        <a:off x="1187" y="2620580"/>
        <a:ext cx="2084062" cy="312609"/>
      </dsp:txXfrm>
    </dsp:sp>
    <dsp:sp modelId="{FE4C04C5-ECA0-4710-8A3A-B40F8CDA0857}">
      <dsp:nvSpPr>
        <dsp:cNvPr id="0" name=""/>
        <dsp:cNvSpPr/>
      </dsp:nvSpPr>
      <dsp:spPr>
        <a:xfrm>
          <a:off x="1187" y="2991013"/>
          <a:ext cx="2084062" cy="1667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b="0" kern="1200"/>
            <a:t>Handwriting Recognition</a:t>
          </a:r>
        </a:p>
      </dsp:txBody>
      <dsp:txXfrm>
        <a:off x="1187" y="2991013"/>
        <a:ext cx="2084062" cy="1667011"/>
      </dsp:txXfrm>
    </dsp:sp>
    <dsp:sp modelId="{954A83FE-1B88-4054-AF31-6311CB908A03}">
      <dsp:nvSpPr>
        <dsp:cNvPr id="0" name=""/>
        <dsp:cNvSpPr/>
      </dsp:nvSpPr>
      <dsp:spPr>
        <a:xfrm>
          <a:off x="3127281" y="1766837"/>
          <a:ext cx="729421" cy="7294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291D419-5977-4963-B79B-F5364323C310}">
      <dsp:nvSpPr>
        <dsp:cNvPr id="0" name=""/>
        <dsp:cNvSpPr/>
      </dsp:nvSpPr>
      <dsp:spPr>
        <a:xfrm>
          <a:off x="2449961" y="2620580"/>
          <a:ext cx="2084062" cy="312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b="1"/>
          </a:pPr>
          <a:r>
            <a:rPr lang="en-US" sz="1700" kern="1200"/>
            <a:t>Algorithm: Neural Net</a:t>
          </a:r>
        </a:p>
      </dsp:txBody>
      <dsp:txXfrm>
        <a:off x="2449961" y="2620580"/>
        <a:ext cx="2084062" cy="312609"/>
      </dsp:txXfrm>
    </dsp:sp>
    <dsp:sp modelId="{FC92B88B-3A67-482C-B361-65E7ABEABA5B}">
      <dsp:nvSpPr>
        <dsp:cNvPr id="0" name=""/>
        <dsp:cNvSpPr/>
      </dsp:nvSpPr>
      <dsp:spPr>
        <a:xfrm>
          <a:off x="2449961" y="2991013"/>
          <a:ext cx="2084062" cy="1667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ReLU, Linear, LogSoftmax activation functions</a:t>
          </a:r>
        </a:p>
      </dsp:txBody>
      <dsp:txXfrm>
        <a:off x="2449961" y="2991013"/>
        <a:ext cx="2084062" cy="1667011"/>
      </dsp:txXfrm>
    </dsp:sp>
    <dsp:sp modelId="{0D7E3B1E-283A-4694-91A2-3BB3E4BD740F}">
      <dsp:nvSpPr>
        <dsp:cNvPr id="0" name=""/>
        <dsp:cNvSpPr/>
      </dsp:nvSpPr>
      <dsp:spPr>
        <a:xfrm>
          <a:off x="5576054" y="1766837"/>
          <a:ext cx="729421" cy="7294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BA25E96-139A-43AD-8136-D1285641A559}">
      <dsp:nvSpPr>
        <dsp:cNvPr id="0" name=""/>
        <dsp:cNvSpPr/>
      </dsp:nvSpPr>
      <dsp:spPr>
        <a:xfrm>
          <a:off x="4898734" y="2620580"/>
          <a:ext cx="2084062" cy="312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b="1"/>
          </a:pPr>
          <a:r>
            <a:rPr lang="en-US" sz="1700" kern="1200"/>
            <a:t>Criterion</a:t>
          </a:r>
        </a:p>
      </dsp:txBody>
      <dsp:txXfrm>
        <a:off x="4898734" y="2620580"/>
        <a:ext cx="2084062" cy="312609"/>
      </dsp:txXfrm>
    </dsp:sp>
    <dsp:sp modelId="{CC27562B-3812-49F3-95CF-487020543F4E}">
      <dsp:nvSpPr>
        <dsp:cNvPr id="0" name=""/>
        <dsp:cNvSpPr/>
      </dsp:nvSpPr>
      <dsp:spPr>
        <a:xfrm>
          <a:off x="4898734" y="2991013"/>
          <a:ext cx="2084062" cy="1667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dirty="0"/>
            <a:t>Cross Entropy Loss</a:t>
          </a:r>
        </a:p>
      </dsp:txBody>
      <dsp:txXfrm>
        <a:off x="4898734" y="2991013"/>
        <a:ext cx="2084062" cy="1667011"/>
      </dsp:txXfrm>
    </dsp:sp>
    <dsp:sp modelId="{B4A15516-5C62-43F8-9D54-5115143F5E71}">
      <dsp:nvSpPr>
        <dsp:cNvPr id="0" name=""/>
        <dsp:cNvSpPr/>
      </dsp:nvSpPr>
      <dsp:spPr>
        <a:xfrm>
          <a:off x="8024828" y="1766837"/>
          <a:ext cx="729421" cy="72942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764B9D1-BA60-4650-8477-71224E7E5020}">
      <dsp:nvSpPr>
        <dsp:cNvPr id="0" name=""/>
        <dsp:cNvSpPr/>
      </dsp:nvSpPr>
      <dsp:spPr>
        <a:xfrm>
          <a:off x="7347507" y="2620580"/>
          <a:ext cx="2084062" cy="312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b="1"/>
          </a:pPr>
          <a:r>
            <a:rPr lang="en-US" sz="1700" kern="1200"/>
            <a:t>Epochs</a:t>
          </a:r>
        </a:p>
      </dsp:txBody>
      <dsp:txXfrm>
        <a:off x="7347507" y="2620580"/>
        <a:ext cx="2084062" cy="312609"/>
      </dsp:txXfrm>
    </dsp:sp>
    <dsp:sp modelId="{82FE0360-4388-499B-ADDE-48A59EDE8D28}">
      <dsp:nvSpPr>
        <dsp:cNvPr id="0" name=""/>
        <dsp:cNvSpPr/>
      </dsp:nvSpPr>
      <dsp:spPr>
        <a:xfrm>
          <a:off x="7347507" y="2991013"/>
          <a:ext cx="2084062" cy="1667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15</a:t>
          </a:r>
        </a:p>
      </dsp:txBody>
      <dsp:txXfrm>
        <a:off x="7347507" y="2991013"/>
        <a:ext cx="2084062" cy="166701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B8B849-CF65-4300-84DF-AFF426E2ECDB}">
      <dsp:nvSpPr>
        <dsp:cNvPr id="0" name=""/>
        <dsp:cNvSpPr/>
      </dsp:nvSpPr>
      <dsp:spPr>
        <a:xfrm>
          <a:off x="0" y="735468"/>
          <a:ext cx="8229600" cy="135778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10486C-8B7C-492D-BDAD-A6CD46D3042D}">
      <dsp:nvSpPr>
        <dsp:cNvPr id="0" name=""/>
        <dsp:cNvSpPr/>
      </dsp:nvSpPr>
      <dsp:spPr>
        <a:xfrm>
          <a:off x="410731" y="1040971"/>
          <a:ext cx="746783" cy="7467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6E8E66A-8726-4D21-B9BC-BE9432AD050C}">
      <dsp:nvSpPr>
        <dsp:cNvPr id="0" name=""/>
        <dsp:cNvSpPr/>
      </dsp:nvSpPr>
      <dsp:spPr>
        <a:xfrm>
          <a:off x="1568246" y="735468"/>
          <a:ext cx="6661353" cy="1357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699" tIns="143699" rIns="143699" bIns="143699" numCol="1" spcCol="1270" anchor="ctr" anchorCtr="0">
          <a:noAutofit/>
        </a:bodyPr>
        <a:lstStyle/>
        <a:p>
          <a:pPr marL="0" lvl="0" indent="0" algn="l" defTabSz="844550">
            <a:lnSpc>
              <a:spcPct val="90000"/>
            </a:lnSpc>
            <a:spcBef>
              <a:spcPct val="0"/>
            </a:spcBef>
            <a:spcAft>
              <a:spcPct val="35000"/>
            </a:spcAft>
            <a:buNone/>
          </a:pPr>
          <a:r>
            <a:rPr lang="en-US" sz="1900" i="1" kern="1200"/>
            <a:t>The function we want to minimize or maximize is called the objective function or criterion. When we are minimizing it, we may also call it the cost function, loss function, or error function.</a:t>
          </a:r>
          <a:endParaRPr lang="en-US" sz="1900" kern="1200"/>
        </a:p>
      </dsp:txBody>
      <dsp:txXfrm>
        <a:off x="1568246" y="735468"/>
        <a:ext cx="6661353" cy="1357788"/>
      </dsp:txXfrm>
    </dsp:sp>
    <dsp:sp modelId="{5CBF5C0A-BFF0-4F25-A9A1-0C84BCEF39CA}">
      <dsp:nvSpPr>
        <dsp:cNvPr id="0" name=""/>
        <dsp:cNvSpPr/>
      </dsp:nvSpPr>
      <dsp:spPr>
        <a:xfrm>
          <a:off x="0" y="2432705"/>
          <a:ext cx="8229600" cy="135778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492165-DC91-412C-9D9C-3DF20282D596}">
      <dsp:nvSpPr>
        <dsp:cNvPr id="0" name=""/>
        <dsp:cNvSpPr/>
      </dsp:nvSpPr>
      <dsp:spPr>
        <a:xfrm>
          <a:off x="410731" y="2738207"/>
          <a:ext cx="746783" cy="7467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F4467E5-B141-4516-8A85-902E860CD1F9}">
      <dsp:nvSpPr>
        <dsp:cNvPr id="0" name=""/>
        <dsp:cNvSpPr/>
      </dsp:nvSpPr>
      <dsp:spPr>
        <a:xfrm>
          <a:off x="1568246" y="2432705"/>
          <a:ext cx="6661353" cy="1357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699" tIns="143699" rIns="143699" bIns="143699" numCol="1" spcCol="1270" anchor="ctr" anchorCtr="0">
          <a:noAutofit/>
        </a:bodyPr>
        <a:lstStyle/>
        <a:p>
          <a:pPr marL="0" lvl="0" indent="0" algn="l" defTabSz="844550">
            <a:lnSpc>
              <a:spcPct val="90000"/>
            </a:lnSpc>
            <a:spcBef>
              <a:spcPct val="0"/>
            </a:spcBef>
            <a:spcAft>
              <a:spcPct val="35000"/>
            </a:spcAft>
            <a:buNone/>
          </a:pPr>
          <a:r>
            <a:rPr lang="en-US" sz="1900" kern="1200"/>
            <a:t>Gradient descent is an optimization algorithm used to find the values of parameters (coefficients) of a function (f) that minimizes a cost function (cost).</a:t>
          </a:r>
        </a:p>
      </dsp:txBody>
      <dsp:txXfrm>
        <a:off x="1568246" y="2432705"/>
        <a:ext cx="6661353" cy="135778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64820"/>
          </a:xfrm>
          <a:prstGeom prst="rect">
            <a:avLst/>
          </a:prstGeom>
        </p:spPr>
        <p:txBody>
          <a:bodyPr vert="horz" lIns="91440" tIns="45720" rIns="91440" bIns="45720" rtlCol="0"/>
          <a:lstStyle>
            <a:lvl1pPr algn="r">
              <a:defRPr sz="1200"/>
            </a:lvl1pPr>
          </a:lstStyle>
          <a:p>
            <a:fld id="{46DFF934-1782-4E43-95B2-D83944995DB5}" type="datetimeFigureOut">
              <a:rPr lang="en-US" smtClean="0"/>
              <a:t>2/26/20</a:t>
            </a:fld>
            <a:endParaRPr lang="en-US" dirty="0"/>
          </a:p>
        </p:txBody>
      </p:sp>
      <p:sp>
        <p:nvSpPr>
          <p:cNvPr id="4" name="Footer Placeholder 3"/>
          <p:cNvSpPr>
            <a:spLocks noGrp="1"/>
          </p:cNvSpPr>
          <p:nvPr>
            <p:ph type="ftr" sz="quarter" idx="2"/>
          </p:nvPr>
        </p:nvSpPr>
        <p:spPr>
          <a:xfrm>
            <a:off x="0" y="8829967"/>
            <a:ext cx="2971800" cy="46482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829967"/>
            <a:ext cx="2971800" cy="464820"/>
          </a:xfrm>
          <a:prstGeom prst="rect">
            <a:avLst/>
          </a:prstGeom>
        </p:spPr>
        <p:txBody>
          <a:bodyPr vert="horz" lIns="91440" tIns="45720" rIns="91440" bIns="45720" rtlCol="0" anchor="b"/>
          <a:lstStyle>
            <a:lvl1pPr algn="r">
              <a:defRPr sz="1200"/>
            </a:lvl1pPr>
          </a:lstStyle>
          <a:p>
            <a:fld id="{BA30D8BF-B8D0-C347-8B02-C751777F7235}" type="slidenum">
              <a:rPr lang="en-US" smtClean="0"/>
              <a:t>‹#›</a:t>
            </a:fld>
            <a:endParaRPr lang="en-US" dirty="0"/>
          </a:p>
        </p:txBody>
      </p:sp>
    </p:spTree>
    <p:extLst>
      <p:ext uri="{BB962C8B-B14F-4D97-AF65-F5344CB8AC3E}">
        <p14:creationId xmlns:p14="http://schemas.microsoft.com/office/powerpoint/2010/main" val="2981903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vl1pPr>
          </a:lstStyle>
          <a:p>
            <a:fld id="{414E2CD3-A110-7748-89E1-4137012E05A7}" type="datetimeFigureOut">
              <a:rPr lang="en-US" smtClean="0"/>
              <a:t>2/26/20</a:t>
            </a:fld>
            <a:endParaRPr lang="en-US" dirty="0"/>
          </a:p>
        </p:txBody>
      </p:sp>
      <p:sp>
        <p:nvSpPr>
          <p:cNvPr id="4" name="Slide Image Placeholder 3"/>
          <p:cNvSpPr>
            <a:spLocks noGrp="1" noRot="1" noChangeAspect="1"/>
          </p:cNvSpPr>
          <p:nvPr>
            <p:ph type="sldImg" idx="2"/>
          </p:nvPr>
        </p:nvSpPr>
        <p:spPr>
          <a:xfrm>
            <a:off x="1104900" y="696913"/>
            <a:ext cx="4648200"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vl1pPr>
          </a:lstStyle>
          <a:p>
            <a:fld id="{DFCED196-E4CA-1343-827B-AEA595C98F3B}" type="slidenum">
              <a:rPr lang="en-US" smtClean="0"/>
              <a:t>‹#›</a:t>
            </a:fld>
            <a:endParaRPr lang="en-US" dirty="0"/>
          </a:p>
        </p:txBody>
      </p:sp>
    </p:spTree>
    <p:extLst>
      <p:ext uri="{BB962C8B-B14F-4D97-AF65-F5344CB8AC3E}">
        <p14:creationId xmlns:p14="http://schemas.microsoft.com/office/powerpoint/2010/main" val="337840934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medium.com/zylapp/review-of-deep-learning-algorithms-for-object-detection-c1f3d437b852"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blog.goodaudience.com/introduction-to-random-forest-algorithm-with-python-9efd1d8f0157"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medium.com/machine-learning-101/chapter-5-random-forest-classifier-56dc7425c3e1"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cikit-learn.org/stable/modules/svm.html#svm-kernels"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s://towardsdatascience.com/support-vector-machine-introduction-to-machine-learning-algorithms-934a444fca47" TargetMode="External"/><Relationship Id="rId4" Type="http://schemas.openxmlformats.org/officeDocument/2006/relationships/hyperlink" Target="https://scikit-learn.org/stable/modules/svm.html"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missinglink.ai/guides/neural-network-concepts/7-types-neural-network-activation-functions-right/"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machinelearningmastery.com/gradient-descent-for-machine-learning/"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https://medium.com/zylapp/review-of-deep-learning-algorithms-for-object-detection-c1f3d437b852</a:t>
            </a:r>
            <a:endParaRPr lang="en-US" dirty="0"/>
          </a:p>
        </p:txBody>
      </p:sp>
      <p:sp>
        <p:nvSpPr>
          <p:cNvPr id="4" name="Slide Number Placeholder 3"/>
          <p:cNvSpPr>
            <a:spLocks noGrp="1"/>
          </p:cNvSpPr>
          <p:nvPr>
            <p:ph type="sldNum" sz="quarter" idx="5"/>
          </p:nvPr>
        </p:nvSpPr>
        <p:spPr/>
        <p:txBody>
          <a:bodyPr/>
          <a:lstStyle/>
          <a:p>
            <a:fld id="{DFCED196-E4CA-1343-827B-AEA595C98F3B}" type="slidenum">
              <a:rPr lang="en-US" smtClean="0"/>
              <a:t>4</a:t>
            </a:fld>
            <a:endParaRPr lang="en-US" dirty="0"/>
          </a:p>
        </p:txBody>
      </p:sp>
    </p:spTree>
    <p:extLst>
      <p:ext uri="{BB962C8B-B14F-4D97-AF65-F5344CB8AC3E}">
        <p14:creationId xmlns:p14="http://schemas.microsoft.com/office/powerpoint/2010/main" val="1573165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 can be used for both classification and regression problems</a:t>
            </a:r>
          </a:p>
          <a:p>
            <a:r>
              <a:rPr lang="en-US" sz="1200" b="0" i="0" kern="1200" dirty="0">
                <a:solidFill>
                  <a:schemeClr val="tx1"/>
                </a:solidFill>
                <a:effectLst/>
                <a:latin typeface="+mn-lt"/>
                <a:ea typeface="+mn-ea"/>
                <a:cs typeface="+mn-cs"/>
              </a:rPr>
              <a:t>Reduction in overfitting: by averaging several trees, there is a significantly lower risk of overfitting.</a:t>
            </a:r>
          </a:p>
          <a:p>
            <a:r>
              <a:rPr lang="en-US" sz="1200" b="0" i="0" kern="1200" dirty="0">
                <a:solidFill>
                  <a:schemeClr val="tx1"/>
                </a:solidFill>
                <a:effectLst/>
                <a:latin typeface="+mn-lt"/>
                <a:ea typeface="+mn-ea"/>
                <a:cs typeface="+mn-cs"/>
              </a:rPr>
              <a:t>Random forests make a wrong prediction only when more than half of the base classifiers are wrong</a:t>
            </a:r>
          </a:p>
          <a:p>
            <a:r>
              <a:rPr lang="en-US" sz="1200" b="0" i="0" kern="1200" dirty="0">
                <a:solidFill>
                  <a:schemeClr val="tx1"/>
                </a:solidFill>
                <a:effectLst/>
                <a:latin typeface="+mn-lt"/>
                <a:ea typeface="+mn-ea"/>
                <a:cs typeface="+mn-cs"/>
              </a:rPr>
              <a:t>It is very easy to measure the relative importance of each feature on the prediction. </a:t>
            </a:r>
            <a:r>
              <a:rPr lang="en-US" sz="1200" b="0" i="0" kern="1200" dirty="0" err="1">
                <a:solidFill>
                  <a:schemeClr val="tx1"/>
                </a:solidFill>
                <a:effectLst/>
                <a:latin typeface="+mn-lt"/>
                <a:ea typeface="+mn-ea"/>
                <a:cs typeface="+mn-cs"/>
              </a:rPr>
              <a:t>Sklearn</a:t>
            </a:r>
            <a:r>
              <a:rPr lang="en-US" sz="1200" b="0" i="0" kern="1200" dirty="0">
                <a:solidFill>
                  <a:schemeClr val="tx1"/>
                </a:solidFill>
                <a:effectLst/>
                <a:latin typeface="+mn-lt"/>
                <a:ea typeface="+mn-ea"/>
                <a:cs typeface="+mn-cs"/>
              </a:rPr>
              <a:t> as example has powerful library to do that.</a:t>
            </a:r>
          </a:p>
          <a:p>
            <a:r>
              <a:rPr lang="en-US" dirty="0">
                <a:hlinkClick r:id="rId3"/>
              </a:rPr>
              <a:t>https://blog.goodaudience.com/introduction-to-random-forest-algorithm-with-python-9efd1d8f0157</a:t>
            </a:r>
            <a:endParaRPr lang="en-US" sz="1200" b="0" i="0" kern="1200" dirty="0">
              <a:solidFill>
                <a:schemeClr val="tx1"/>
              </a:solidFill>
              <a:effectLst/>
              <a:latin typeface="+mn-lt"/>
              <a:ea typeface="+mn-ea"/>
              <a:cs typeface="+mn-cs"/>
            </a:endParaRPr>
          </a:p>
          <a:p>
            <a:endParaRPr lang="en-US" dirty="0">
              <a:hlinkClick r:id="rId4"/>
            </a:endParaRPr>
          </a:p>
          <a:p>
            <a:r>
              <a:rPr lang="en-US" dirty="0">
                <a:hlinkClick r:id="rId4"/>
              </a:rPr>
              <a:t>https://medium.com/machine-learning-101/chapter-5-random-forest-classifier-56dc7425c3e1</a:t>
            </a:r>
            <a:endParaRPr lang="en-US" dirty="0"/>
          </a:p>
        </p:txBody>
      </p:sp>
      <p:sp>
        <p:nvSpPr>
          <p:cNvPr id="4" name="Slide Number Placeholder 3"/>
          <p:cNvSpPr>
            <a:spLocks noGrp="1"/>
          </p:cNvSpPr>
          <p:nvPr>
            <p:ph type="sldNum" sz="quarter" idx="5"/>
          </p:nvPr>
        </p:nvSpPr>
        <p:spPr/>
        <p:txBody>
          <a:bodyPr/>
          <a:lstStyle/>
          <a:p>
            <a:fld id="{DFCED196-E4CA-1343-827B-AEA595C98F3B}" type="slidenum">
              <a:rPr lang="en-US" smtClean="0"/>
              <a:t>15</a:t>
            </a:fld>
            <a:endParaRPr lang="en-US" dirty="0"/>
          </a:p>
        </p:txBody>
      </p:sp>
    </p:spTree>
    <p:extLst>
      <p:ext uri="{BB962C8B-B14F-4D97-AF65-F5344CB8AC3E}">
        <p14:creationId xmlns:p14="http://schemas.microsoft.com/office/powerpoint/2010/main" val="3074716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advantages of support vector machines are:</a:t>
            </a:r>
          </a:p>
          <a:p>
            <a:r>
              <a:rPr lang="en-US" dirty="0">
                <a:effectLst/>
              </a:rPr>
              <a:t>Effective in high dimensional spaces.</a:t>
            </a:r>
          </a:p>
          <a:p>
            <a:r>
              <a:rPr lang="en-US" dirty="0">
                <a:effectLst/>
              </a:rPr>
              <a:t>Still effective in cases where number of dimensions is greater than the number of samples.</a:t>
            </a:r>
          </a:p>
          <a:p>
            <a:r>
              <a:rPr lang="en-US" dirty="0">
                <a:effectLst/>
              </a:rPr>
              <a:t>Uses a subset of training points in the decision function (called support vectors), so it is also memory efficient.</a:t>
            </a:r>
          </a:p>
          <a:p>
            <a:r>
              <a:rPr lang="en-US" dirty="0">
                <a:effectLst/>
              </a:rPr>
              <a:t>Versatile: different </a:t>
            </a:r>
            <a:r>
              <a:rPr lang="en-US" sz="1200" u="none" strike="noStrike" kern="1200" dirty="0">
                <a:solidFill>
                  <a:schemeClr val="tx1"/>
                </a:solidFill>
                <a:effectLst/>
                <a:latin typeface="+mn-lt"/>
                <a:ea typeface="+mn-ea"/>
                <a:cs typeface="+mn-cs"/>
                <a:hlinkClick r:id="rId3"/>
              </a:rPr>
              <a:t>Kernel functions</a:t>
            </a:r>
            <a:r>
              <a:rPr lang="en-US" dirty="0">
                <a:effectLst/>
              </a:rPr>
              <a:t> can be specified for the decision function. Common kernels are provided, but it is also possible to specify custom kernels.</a:t>
            </a:r>
          </a:p>
          <a:p>
            <a:endParaRPr lang="en-US" dirty="0">
              <a:effectLst/>
            </a:endParaRPr>
          </a:p>
          <a:p>
            <a:r>
              <a:rPr lang="en-US" dirty="0">
                <a:hlinkClick r:id="rId4"/>
              </a:rPr>
              <a:t>https://scikit-learn.org/stable/modules/svm.html</a:t>
            </a:r>
            <a:endParaRPr lang="en-US" dirty="0"/>
          </a:p>
          <a:p>
            <a:r>
              <a:rPr lang="en-US" dirty="0">
                <a:hlinkClick r:id="rId5"/>
              </a:rPr>
              <a:t>https://towardsdatascience.com/support-vector-machine-introduction-to-machine-learning-algorithms-934a444fca47</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DFCED196-E4CA-1343-827B-AEA595C98F3B}" type="slidenum">
              <a:rPr lang="en-US" smtClean="0"/>
              <a:t>16</a:t>
            </a:fld>
            <a:endParaRPr lang="en-US" dirty="0"/>
          </a:p>
        </p:txBody>
      </p:sp>
    </p:spTree>
    <p:extLst>
      <p:ext uri="{BB962C8B-B14F-4D97-AF65-F5344CB8AC3E}">
        <p14:creationId xmlns:p14="http://schemas.microsoft.com/office/powerpoint/2010/main" val="2776798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https://missinglink.ai/guides/neural-network-concepts/7-types-neural-network-activation-functions-right/</a:t>
            </a:r>
            <a:endParaRPr lang="en-US" dirty="0"/>
          </a:p>
        </p:txBody>
      </p:sp>
      <p:sp>
        <p:nvSpPr>
          <p:cNvPr id="4" name="Slide Number Placeholder 3"/>
          <p:cNvSpPr>
            <a:spLocks noGrp="1"/>
          </p:cNvSpPr>
          <p:nvPr>
            <p:ph type="sldNum" sz="quarter" idx="5"/>
          </p:nvPr>
        </p:nvSpPr>
        <p:spPr/>
        <p:txBody>
          <a:bodyPr/>
          <a:lstStyle/>
          <a:p>
            <a:fld id="{DFCED196-E4CA-1343-827B-AEA595C98F3B}" type="slidenum">
              <a:rPr lang="en-US" smtClean="0"/>
              <a:t>22</a:t>
            </a:fld>
            <a:endParaRPr lang="en-US" dirty="0"/>
          </a:p>
        </p:txBody>
      </p:sp>
    </p:spTree>
    <p:extLst>
      <p:ext uri="{BB962C8B-B14F-4D97-AF65-F5344CB8AC3E}">
        <p14:creationId xmlns:p14="http://schemas.microsoft.com/office/powerpoint/2010/main" val="2540924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https://machinelearningmastery.com/gradient-descent-for-machine-learning/</a:t>
            </a:r>
            <a:endParaRPr lang="en-US" dirty="0"/>
          </a:p>
        </p:txBody>
      </p:sp>
      <p:sp>
        <p:nvSpPr>
          <p:cNvPr id="4" name="Slide Number Placeholder 3"/>
          <p:cNvSpPr>
            <a:spLocks noGrp="1"/>
          </p:cNvSpPr>
          <p:nvPr>
            <p:ph type="sldNum" sz="quarter" idx="5"/>
          </p:nvPr>
        </p:nvSpPr>
        <p:spPr/>
        <p:txBody>
          <a:bodyPr/>
          <a:lstStyle/>
          <a:p>
            <a:fld id="{DFCED196-E4CA-1343-827B-AEA595C98F3B}" type="slidenum">
              <a:rPr lang="en-US" smtClean="0"/>
              <a:t>24</a:t>
            </a:fld>
            <a:endParaRPr lang="en-US" dirty="0"/>
          </a:p>
        </p:txBody>
      </p:sp>
    </p:spTree>
    <p:extLst>
      <p:ext uri="{BB962C8B-B14F-4D97-AF65-F5344CB8AC3E}">
        <p14:creationId xmlns:p14="http://schemas.microsoft.com/office/powerpoint/2010/main" val="7203278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Rectangle 7"/>
          <p:cNvSpPr/>
          <p:nvPr userDrawn="1"/>
        </p:nvSpPr>
        <p:spPr>
          <a:xfrm>
            <a:off x="-1" y="-78174"/>
            <a:ext cx="9237547" cy="6949822"/>
          </a:xfrm>
          <a:prstGeom prst="rect">
            <a:avLst/>
          </a:prstGeom>
          <a:gradFill flip="none" rotWithShape="1">
            <a:gsLst>
              <a:gs pos="0">
                <a:srgbClr val="B30838"/>
              </a:gs>
              <a:gs pos="100000">
                <a:srgbClr val="780004"/>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userDrawn="1"/>
        </p:nvSpPr>
        <p:spPr>
          <a:xfrm>
            <a:off x="-113391" y="1988043"/>
            <a:ext cx="9441651" cy="2963877"/>
          </a:xfrm>
          <a:prstGeom prst="rect">
            <a:avLst/>
          </a:prstGeom>
          <a:solidFill>
            <a:schemeClr val="bg1"/>
          </a:solidFill>
          <a:ln w="28575" cmpd="sng">
            <a:solidFill>
              <a:srgbClr val="780004"/>
            </a:solidFill>
          </a:ln>
          <a:effectLst>
            <a:outerShdw blurRad="254000" sx="108000" sy="108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265489" y="2374024"/>
            <a:ext cx="8752875" cy="1373130"/>
          </a:xfrm>
        </p:spPr>
        <p:txBody>
          <a:bodyPr/>
          <a:lstStyle>
            <a:lvl1pPr algn="ctr">
              <a:defRPr>
                <a:solidFill>
                  <a:schemeClr val="tx1">
                    <a:lumMod val="75000"/>
                    <a:lumOff val="25000"/>
                  </a:schemeClr>
                </a:solidFill>
              </a:defRPr>
            </a:lvl1pPr>
          </a:lstStyle>
          <a:p>
            <a:r>
              <a:rPr lang="en-US" dirty="0"/>
              <a:t>Click to edit Master title style</a:t>
            </a:r>
          </a:p>
        </p:txBody>
      </p:sp>
      <p:sp>
        <p:nvSpPr>
          <p:cNvPr id="3" name="Subtitle 2"/>
          <p:cNvSpPr>
            <a:spLocks noGrp="1"/>
          </p:cNvSpPr>
          <p:nvPr>
            <p:ph type="subTitle" idx="1"/>
          </p:nvPr>
        </p:nvSpPr>
        <p:spPr>
          <a:xfrm>
            <a:off x="265489" y="4084843"/>
            <a:ext cx="8752874" cy="775703"/>
          </a:xfrm>
        </p:spPr>
        <p:txBody>
          <a:bodyPr/>
          <a:lstStyle>
            <a:lvl1pPr marL="0" indent="0" algn="ctr">
              <a:buNone/>
              <a:defRPr i="1">
                <a:solidFill>
                  <a:srgbClr val="404040"/>
                </a:solidFill>
                <a:latin typeface="Garamond"/>
                <a:cs typeface="Garamond"/>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5489" y="326848"/>
            <a:ext cx="4567127" cy="621671"/>
          </a:xfrm>
          <a:prstGeom prst="rect">
            <a:avLst/>
          </a:prstGeom>
        </p:spPr>
      </p:pic>
    </p:spTree>
    <p:extLst>
      <p:ext uri="{BB962C8B-B14F-4D97-AF65-F5344CB8AC3E}">
        <p14:creationId xmlns:p14="http://schemas.microsoft.com/office/powerpoint/2010/main" val="2903435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B61F21CD-6DF9-CC4F-ABAD-1935B492F02E}" type="slidenum">
              <a:rPr lang="en-US" smtClean="0"/>
              <a:t>‹#›</a:t>
            </a:fld>
            <a:endParaRPr lang="en-US" dirty="0"/>
          </a:p>
        </p:txBody>
      </p:sp>
    </p:spTree>
    <p:extLst>
      <p:ext uri="{BB962C8B-B14F-4D97-AF65-F5344CB8AC3E}">
        <p14:creationId xmlns:p14="http://schemas.microsoft.com/office/powerpoint/2010/main" val="571376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B61F21CD-6DF9-CC4F-ABAD-1935B492F02E}" type="slidenum">
              <a:rPr lang="en-US" smtClean="0"/>
              <a:t>‹#›</a:t>
            </a:fld>
            <a:endParaRPr lang="en-US" dirty="0"/>
          </a:p>
        </p:txBody>
      </p:sp>
    </p:spTree>
    <p:extLst>
      <p:ext uri="{BB962C8B-B14F-4D97-AF65-F5344CB8AC3E}">
        <p14:creationId xmlns:p14="http://schemas.microsoft.com/office/powerpoint/2010/main" val="4063649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B61F21CD-6DF9-CC4F-ABAD-1935B492F02E}" type="slidenum">
              <a:rPr lang="en-US" smtClean="0"/>
              <a:t>‹#›</a:t>
            </a:fld>
            <a:endParaRPr lang="en-US" dirty="0"/>
          </a:p>
        </p:txBody>
      </p:sp>
    </p:spTree>
    <p:extLst>
      <p:ext uri="{BB962C8B-B14F-4D97-AF65-F5344CB8AC3E}">
        <p14:creationId xmlns:p14="http://schemas.microsoft.com/office/powerpoint/2010/main" val="1397517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0"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B61F21CD-6DF9-CC4F-ABAD-1935B492F02E}" type="slidenum">
              <a:rPr lang="en-US" smtClean="0"/>
              <a:t>‹#›</a:t>
            </a:fld>
            <a:endParaRPr lang="en-US" dirty="0"/>
          </a:p>
        </p:txBody>
      </p:sp>
    </p:spTree>
    <p:extLst>
      <p:ext uri="{BB962C8B-B14F-4D97-AF65-F5344CB8AC3E}">
        <p14:creationId xmlns:p14="http://schemas.microsoft.com/office/powerpoint/2010/main" val="2389135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B61F21CD-6DF9-CC4F-ABAD-1935B492F02E}" type="slidenum">
              <a:rPr lang="en-US" smtClean="0"/>
              <a:t>‹#›</a:t>
            </a:fld>
            <a:endParaRPr lang="en-US" dirty="0"/>
          </a:p>
        </p:txBody>
      </p:sp>
    </p:spTree>
    <p:extLst>
      <p:ext uri="{BB962C8B-B14F-4D97-AF65-F5344CB8AC3E}">
        <p14:creationId xmlns:p14="http://schemas.microsoft.com/office/powerpoint/2010/main" val="3353784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endParaRPr lang="en-US" dirty="0"/>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9" name="Slide Number Placeholder 8"/>
          <p:cNvSpPr>
            <a:spLocks noGrp="1"/>
          </p:cNvSpPr>
          <p:nvPr>
            <p:ph type="sldNum" sz="quarter" idx="12"/>
          </p:nvPr>
        </p:nvSpPr>
        <p:spPr/>
        <p:txBody>
          <a:bodyPr/>
          <a:lstStyle/>
          <a:p>
            <a:fld id="{B61F21CD-6DF9-CC4F-ABAD-1935B492F02E}" type="slidenum">
              <a:rPr lang="en-US" smtClean="0"/>
              <a:t>‹#›</a:t>
            </a:fld>
            <a:endParaRPr lang="en-US" dirty="0"/>
          </a:p>
        </p:txBody>
      </p:sp>
    </p:spTree>
    <p:extLst>
      <p:ext uri="{BB962C8B-B14F-4D97-AF65-F5344CB8AC3E}">
        <p14:creationId xmlns:p14="http://schemas.microsoft.com/office/powerpoint/2010/main" val="14518039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B61F21CD-6DF9-CC4F-ABAD-1935B492F02E}" type="slidenum">
              <a:rPr lang="en-US" smtClean="0"/>
              <a:t>‹#›</a:t>
            </a:fld>
            <a:endParaRPr lang="en-US" dirty="0"/>
          </a:p>
        </p:txBody>
      </p:sp>
    </p:spTree>
    <p:extLst>
      <p:ext uri="{BB962C8B-B14F-4D97-AF65-F5344CB8AC3E}">
        <p14:creationId xmlns:p14="http://schemas.microsoft.com/office/powerpoint/2010/main" val="912233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endParaRPr lang="en-US" dirty="0"/>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p:txBody>
          <a:bodyPr/>
          <a:lstStyle/>
          <a:p>
            <a:fld id="{B61F21CD-6DF9-CC4F-ABAD-1935B492F02E}" type="slidenum">
              <a:rPr lang="en-US" smtClean="0"/>
              <a:t>‹#›</a:t>
            </a:fld>
            <a:endParaRPr lang="en-US" dirty="0"/>
          </a:p>
        </p:txBody>
      </p:sp>
    </p:spTree>
    <p:extLst>
      <p:ext uri="{BB962C8B-B14F-4D97-AF65-F5344CB8AC3E}">
        <p14:creationId xmlns:p14="http://schemas.microsoft.com/office/powerpoint/2010/main" val="926229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B61F21CD-6DF9-CC4F-ABAD-1935B492F02E}" type="slidenum">
              <a:rPr lang="en-US" smtClean="0"/>
              <a:t>‹#›</a:t>
            </a:fld>
            <a:endParaRPr lang="en-US" dirty="0"/>
          </a:p>
        </p:txBody>
      </p:sp>
    </p:spTree>
    <p:extLst>
      <p:ext uri="{BB962C8B-B14F-4D97-AF65-F5344CB8AC3E}">
        <p14:creationId xmlns:p14="http://schemas.microsoft.com/office/powerpoint/2010/main" val="859556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dirty="0"/>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B61F21CD-6DF9-CC4F-ABAD-1935B492F02E}" type="slidenum">
              <a:rPr lang="en-US" smtClean="0"/>
              <a:t>‹#›</a:t>
            </a:fld>
            <a:endParaRPr lang="en-US" dirty="0"/>
          </a:p>
        </p:txBody>
      </p:sp>
    </p:spTree>
    <p:extLst>
      <p:ext uri="{BB962C8B-B14F-4D97-AF65-F5344CB8AC3E}">
        <p14:creationId xmlns:p14="http://schemas.microsoft.com/office/powerpoint/2010/main" val="34182526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userDrawn="1"/>
        </p:nvSpPr>
        <p:spPr>
          <a:xfrm>
            <a:off x="0" y="6267560"/>
            <a:ext cx="9144000" cy="617673"/>
          </a:xfrm>
          <a:prstGeom prst="rect">
            <a:avLst/>
          </a:prstGeom>
          <a:gradFill flip="none" rotWithShape="1">
            <a:gsLst>
              <a:gs pos="0">
                <a:srgbClr val="B30838"/>
              </a:gs>
              <a:gs pos="100000">
                <a:srgbClr val="780004"/>
              </a:gs>
            </a:gsLst>
            <a:path path="circle">
              <a:fillToRect l="50000" t="50000" r="50000" b="50000"/>
            </a:path>
            <a:tileRect/>
          </a:gra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rgbClr val="FFFFFF"/>
                </a:solidFill>
                <a:latin typeface="Garamond"/>
                <a:cs typeface="Garamond"/>
              </a:defRPr>
            </a:lvl1pPr>
          </a:lstStyle>
          <a:p>
            <a:fld id="{B61F21CD-6DF9-CC4F-ABAD-1935B492F02E}" type="slidenum">
              <a:rPr lang="en-US" smtClean="0"/>
              <a:pPr/>
              <a:t>‹#›</a:t>
            </a:fld>
            <a:endParaRPr lang="en-US" dirty="0"/>
          </a:p>
        </p:txBody>
      </p:sp>
      <p:pic>
        <p:nvPicPr>
          <p:cNvPr id="11" name="Picture 10"/>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457200" y="6369998"/>
            <a:ext cx="3009331" cy="409626"/>
          </a:xfrm>
          <a:prstGeom prst="rect">
            <a:avLst/>
          </a:prstGeom>
        </p:spPr>
      </p:pic>
    </p:spTree>
    <p:extLst>
      <p:ext uri="{BB962C8B-B14F-4D97-AF65-F5344CB8AC3E}">
        <p14:creationId xmlns:p14="http://schemas.microsoft.com/office/powerpoint/2010/main" val="16321373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6000" b="0" kern="1200">
          <a:solidFill>
            <a:srgbClr val="B30838"/>
          </a:solidFill>
          <a:latin typeface="Garamond"/>
          <a:ea typeface="+mj-ea"/>
          <a:cs typeface="Garamond"/>
        </a:defRPr>
      </a:lvl1pPr>
    </p:titleStyle>
    <p:bodyStyle>
      <a:lvl1pPr marL="342900" indent="-342900" algn="l" defTabSz="457200" rtl="0" eaLnBrk="1" latinLnBrk="0" hangingPunct="1">
        <a:spcBef>
          <a:spcPct val="20000"/>
        </a:spcBef>
        <a:buClrTx/>
        <a:buFont typeface="Arial"/>
        <a:buChar char="•"/>
        <a:defRPr sz="3200" kern="1200">
          <a:solidFill>
            <a:schemeClr val="tx1">
              <a:lumMod val="75000"/>
              <a:lumOff val="25000"/>
            </a:schemeClr>
          </a:solidFill>
          <a:latin typeface="Trebuchet MS"/>
          <a:ea typeface="+mn-ea"/>
          <a:cs typeface="Trebuchet MS"/>
        </a:defRPr>
      </a:lvl1pPr>
      <a:lvl2pPr marL="742950" indent="-285750" algn="l" defTabSz="457200" rtl="0" eaLnBrk="1" latinLnBrk="0" hangingPunct="1">
        <a:spcBef>
          <a:spcPct val="20000"/>
        </a:spcBef>
        <a:buClrTx/>
        <a:buFont typeface="Arial"/>
        <a:buChar char="–"/>
        <a:defRPr sz="2800" kern="1200">
          <a:solidFill>
            <a:schemeClr val="tx1">
              <a:lumMod val="75000"/>
              <a:lumOff val="25000"/>
            </a:schemeClr>
          </a:solidFill>
          <a:latin typeface="Trebuchet MS"/>
          <a:ea typeface="+mn-ea"/>
          <a:cs typeface="Trebuchet MS"/>
        </a:defRPr>
      </a:lvl2pPr>
      <a:lvl3pPr marL="1143000" indent="-228600" algn="l" defTabSz="457200" rtl="0" eaLnBrk="1" latinLnBrk="0" hangingPunct="1">
        <a:spcBef>
          <a:spcPct val="20000"/>
        </a:spcBef>
        <a:buClrTx/>
        <a:buFont typeface="Arial"/>
        <a:buChar char="•"/>
        <a:defRPr sz="2400" kern="1200">
          <a:solidFill>
            <a:schemeClr val="tx1">
              <a:lumMod val="75000"/>
              <a:lumOff val="25000"/>
            </a:schemeClr>
          </a:solidFill>
          <a:latin typeface="Trebuchet MS"/>
          <a:ea typeface="+mn-ea"/>
          <a:cs typeface="Trebuchet MS"/>
        </a:defRPr>
      </a:lvl3pPr>
      <a:lvl4pPr marL="1600200" indent="-228600" algn="l" defTabSz="457200" rtl="0" eaLnBrk="1" latinLnBrk="0" hangingPunct="1">
        <a:spcBef>
          <a:spcPct val="20000"/>
        </a:spcBef>
        <a:buClrTx/>
        <a:buFont typeface="Arial"/>
        <a:buChar char="–"/>
        <a:defRPr sz="2000" kern="1200">
          <a:solidFill>
            <a:schemeClr val="tx1">
              <a:lumMod val="75000"/>
              <a:lumOff val="25000"/>
            </a:schemeClr>
          </a:solidFill>
          <a:latin typeface="Trebuchet MS"/>
          <a:ea typeface="+mn-ea"/>
          <a:cs typeface="Trebuchet MS"/>
        </a:defRPr>
      </a:lvl4pPr>
      <a:lvl5pPr marL="2057400" indent="-228600" algn="l" defTabSz="457200" rtl="0" eaLnBrk="1" latinLnBrk="0" hangingPunct="1">
        <a:spcBef>
          <a:spcPct val="20000"/>
        </a:spcBef>
        <a:buClrTx/>
        <a:buFont typeface="Arial"/>
        <a:buChar char="»"/>
        <a:defRPr sz="2000" kern="1200">
          <a:solidFill>
            <a:schemeClr val="tx1">
              <a:lumMod val="75000"/>
              <a:lumOff val="25000"/>
            </a:schemeClr>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hyperlink" Target="https://scikit-learn.org/stable/"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hyperlink" Target="https://pytorch.org/"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61.tif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3.tiff"/></Relationships>
</file>

<file path=ppt/slides/_rels/slide23.xml.rels><?xml version="1.0" encoding="UTF-8" standalone="yes"?>
<Relationships xmlns="http://schemas.openxmlformats.org/package/2006/relationships"><Relationship Id="rId2" Type="http://schemas.openxmlformats.org/officeDocument/2006/relationships/image" Target="../media/image64.tif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hyperlink" Target="http://www.allwhitebackground.com/kitten-white-background.html" TargetMode="External"/><Relationship Id="rId2" Type="http://schemas.openxmlformats.org/officeDocument/2006/relationships/image" Target="../media/image16.jpg"/><Relationship Id="rId1" Type="http://schemas.openxmlformats.org/officeDocument/2006/relationships/slideLayout" Target="../slideLayouts/slideLayout4.xml"/><Relationship Id="rId4" Type="http://schemas.openxmlformats.org/officeDocument/2006/relationships/hyperlink" Target="https://creativecommons.org/licenses/by-nc/3.0/" TargetMode="Externa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hyperlink" Target="http://cocodataset.org/#home" TargetMode="External"/><Relationship Id="rId2" Type="http://schemas.openxmlformats.org/officeDocument/2006/relationships/hyperlink" Target="http://image-net.org/about-overview" TargetMode="External"/><Relationship Id="rId1" Type="http://schemas.openxmlformats.org/officeDocument/2006/relationships/slideLayout" Target="../slideLayouts/slideLayout5.xml"/><Relationship Id="rId5" Type="http://schemas.openxmlformats.org/officeDocument/2006/relationships/hyperlink" Target="https://scikit-learn.org/stable/modules/generated/sklearn.datasets.load_digits.html#sklearn.datasets.load_digits" TargetMode="External"/><Relationship Id="rId4" Type="http://schemas.openxmlformats.org/officeDocument/2006/relationships/hyperlink" Target="http://host.robots.ox.ac.uk/pascal/VOC/"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Image Classification</a:t>
            </a:r>
          </a:p>
        </p:txBody>
      </p:sp>
      <p:sp>
        <p:nvSpPr>
          <p:cNvPr id="3" name="Subtitle 2"/>
          <p:cNvSpPr>
            <a:spLocks noGrp="1"/>
          </p:cNvSpPr>
          <p:nvPr>
            <p:ph type="subTitle" idx="1"/>
          </p:nvPr>
        </p:nvSpPr>
        <p:spPr>
          <a:xfrm>
            <a:off x="391126" y="4085685"/>
            <a:ext cx="8752874" cy="775703"/>
          </a:xfrm>
        </p:spPr>
        <p:txBody>
          <a:bodyPr/>
          <a:lstStyle/>
          <a:p>
            <a:r>
              <a:rPr lang="en-US" dirty="0"/>
              <a:t>Presented by: Jasmine DeHart</a:t>
            </a:r>
          </a:p>
        </p:txBody>
      </p:sp>
      <p:pic>
        <p:nvPicPr>
          <p:cNvPr id="9" name="Picture 8">
            <a:extLst>
              <a:ext uri="{FF2B5EF4-FFF2-40B4-BE49-F238E27FC236}">
                <a16:creationId xmlns:a16="http://schemas.microsoft.com/office/drawing/2014/main" id="{65196EE1-AB4E-4425-A27A-480921AA97D7}"/>
              </a:ext>
            </a:extLst>
          </p:cNvPr>
          <p:cNvPicPr>
            <a:picLocks noChangeAspect="1"/>
          </p:cNvPicPr>
          <p:nvPr/>
        </p:nvPicPr>
        <p:blipFill>
          <a:blip r:embed="rId2"/>
          <a:stretch>
            <a:fillRect/>
          </a:stretch>
        </p:blipFill>
        <p:spPr>
          <a:xfrm>
            <a:off x="8060137" y="4057429"/>
            <a:ext cx="1037905" cy="875688"/>
          </a:xfrm>
          <a:prstGeom prst="rect">
            <a:avLst/>
          </a:prstGeom>
        </p:spPr>
      </p:pic>
      <p:pic>
        <p:nvPicPr>
          <p:cNvPr id="11" name="Picture 10">
            <a:extLst>
              <a:ext uri="{FF2B5EF4-FFF2-40B4-BE49-F238E27FC236}">
                <a16:creationId xmlns:a16="http://schemas.microsoft.com/office/drawing/2014/main" id="{5947FE00-B50E-4581-B10E-759470C6CBD8}"/>
              </a:ext>
            </a:extLst>
          </p:cNvPr>
          <p:cNvPicPr>
            <a:picLocks noChangeAspect="1"/>
          </p:cNvPicPr>
          <p:nvPr/>
        </p:nvPicPr>
        <p:blipFill rotWithShape="1">
          <a:blip r:embed="rId3"/>
          <a:srcRect t="34734" b="35712"/>
          <a:stretch/>
        </p:blipFill>
        <p:spPr>
          <a:xfrm>
            <a:off x="-39055" y="4237584"/>
            <a:ext cx="2245360" cy="663617"/>
          </a:xfrm>
          <a:prstGeom prst="rect">
            <a:avLst/>
          </a:prstGeom>
        </p:spPr>
      </p:pic>
      <p:sp>
        <p:nvSpPr>
          <p:cNvPr id="10" name="Subtitle 2">
            <a:extLst>
              <a:ext uri="{FF2B5EF4-FFF2-40B4-BE49-F238E27FC236}">
                <a16:creationId xmlns:a16="http://schemas.microsoft.com/office/drawing/2014/main" id="{C571DD10-3792-4019-8A90-9C8265C19A9F}"/>
              </a:ext>
            </a:extLst>
          </p:cNvPr>
          <p:cNvSpPr txBox="1">
            <a:spLocks/>
          </p:cNvSpPr>
          <p:nvPr/>
        </p:nvSpPr>
        <p:spPr>
          <a:xfrm>
            <a:off x="345168" y="3444763"/>
            <a:ext cx="8752874" cy="775703"/>
          </a:xfrm>
          <a:prstGeom prst="rect">
            <a:avLst/>
          </a:prstGeom>
        </p:spPr>
        <p:txBody>
          <a:bodyPr vert="horz" lIns="91440" tIns="45720" rIns="91440" bIns="45720" rtlCol="0">
            <a:normAutofit/>
          </a:bodyPr>
          <a:lstStyle>
            <a:lvl1pPr marL="0" indent="0" algn="ctr" defTabSz="457200" rtl="0" eaLnBrk="1" latinLnBrk="0" hangingPunct="1">
              <a:spcBef>
                <a:spcPct val="20000"/>
              </a:spcBef>
              <a:buClrTx/>
              <a:buFont typeface="Arial"/>
              <a:buNone/>
              <a:defRPr sz="3200" i="1" kern="1200">
                <a:solidFill>
                  <a:srgbClr val="404040"/>
                </a:solidFill>
                <a:latin typeface="Garamond"/>
                <a:ea typeface="+mn-ea"/>
                <a:cs typeface="Garamond"/>
              </a:defRPr>
            </a:lvl1pPr>
            <a:lvl2pPr marL="457200" indent="0" algn="ctr" defTabSz="457200" rtl="0" eaLnBrk="1" latinLnBrk="0" hangingPunct="1">
              <a:spcBef>
                <a:spcPct val="20000"/>
              </a:spcBef>
              <a:buClrTx/>
              <a:buFont typeface="Arial"/>
              <a:buNone/>
              <a:defRPr sz="2800" kern="1200">
                <a:solidFill>
                  <a:schemeClr val="tx1">
                    <a:tint val="75000"/>
                  </a:schemeClr>
                </a:solidFill>
                <a:latin typeface="Trebuchet MS"/>
                <a:ea typeface="+mn-ea"/>
                <a:cs typeface="Trebuchet MS"/>
              </a:defRPr>
            </a:lvl2pPr>
            <a:lvl3pPr marL="914400" indent="0" algn="ctr" defTabSz="457200" rtl="0" eaLnBrk="1" latinLnBrk="0" hangingPunct="1">
              <a:spcBef>
                <a:spcPct val="20000"/>
              </a:spcBef>
              <a:buClrTx/>
              <a:buFont typeface="Arial"/>
              <a:buNone/>
              <a:defRPr sz="2400" kern="1200">
                <a:solidFill>
                  <a:schemeClr val="tx1">
                    <a:tint val="75000"/>
                  </a:schemeClr>
                </a:solidFill>
                <a:latin typeface="Trebuchet MS"/>
                <a:ea typeface="+mn-ea"/>
                <a:cs typeface="Trebuchet MS"/>
              </a:defRPr>
            </a:lvl3pPr>
            <a:lvl4pPr marL="1371600" indent="0" algn="ctr" defTabSz="457200" rtl="0" eaLnBrk="1" latinLnBrk="0" hangingPunct="1">
              <a:spcBef>
                <a:spcPct val="20000"/>
              </a:spcBef>
              <a:buClrTx/>
              <a:buFont typeface="Arial"/>
              <a:buNone/>
              <a:defRPr sz="2000" kern="1200">
                <a:solidFill>
                  <a:schemeClr val="tx1">
                    <a:tint val="75000"/>
                  </a:schemeClr>
                </a:solidFill>
                <a:latin typeface="Trebuchet MS"/>
                <a:ea typeface="+mn-ea"/>
                <a:cs typeface="Trebuchet MS"/>
              </a:defRPr>
            </a:lvl4pPr>
            <a:lvl5pPr marL="1828800" indent="0" algn="ctr" defTabSz="457200" rtl="0" eaLnBrk="1" latinLnBrk="0" hangingPunct="1">
              <a:spcBef>
                <a:spcPct val="20000"/>
              </a:spcBef>
              <a:buClrTx/>
              <a:buFont typeface="Arial"/>
              <a:buNone/>
              <a:defRPr sz="2000" kern="1200">
                <a:solidFill>
                  <a:schemeClr val="tx1">
                    <a:tint val="75000"/>
                  </a:schemeClr>
                </a:solidFill>
                <a:latin typeface="Trebuchet MS"/>
                <a:ea typeface="+mn-ea"/>
                <a:cs typeface="Trebuchet M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400" i="0" dirty="0" err="1"/>
              <a:t>SkLearn</a:t>
            </a:r>
            <a:r>
              <a:rPr lang="en-US" sz="2400" i="0" dirty="0"/>
              <a:t> vs </a:t>
            </a:r>
            <a:r>
              <a:rPr lang="en-US" sz="2400" i="0" dirty="0" err="1"/>
              <a:t>PyTorch</a:t>
            </a:r>
            <a:endParaRPr lang="en-US" sz="2400" i="0" dirty="0"/>
          </a:p>
        </p:txBody>
      </p:sp>
    </p:spTree>
    <p:extLst>
      <p:ext uri="{BB962C8B-B14F-4D97-AF65-F5344CB8AC3E}">
        <p14:creationId xmlns:p14="http://schemas.microsoft.com/office/powerpoint/2010/main" val="34789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A06757-11B4-5242-ABA9-C0DF7FD0B653}"/>
              </a:ext>
            </a:extLst>
          </p:cNvPr>
          <p:cNvSpPr>
            <a:spLocks noGrp="1"/>
          </p:cNvSpPr>
          <p:nvPr>
            <p:ph type="title"/>
          </p:nvPr>
        </p:nvSpPr>
        <p:spPr>
          <a:xfrm>
            <a:off x="1792288" y="4800600"/>
            <a:ext cx="5486400" cy="566738"/>
          </a:xfrm>
          <a:prstGeom prst="rect">
            <a:avLst/>
          </a:prstGeom>
        </p:spPr>
        <p:txBody>
          <a:bodyPr anchor="b">
            <a:normAutofit/>
          </a:bodyPr>
          <a:lstStyle/>
          <a:p>
            <a:r>
              <a:rPr lang="en-US" sz="2800" dirty="0"/>
              <a:t>Supervised Learning: Training</a:t>
            </a:r>
          </a:p>
        </p:txBody>
      </p:sp>
      <p:pic>
        <p:nvPicPr>
          <p:cNvPr id="9" name="Content Placeholder 8" descr="A drawing of a person&#10;&#10;Description automatically generated">
            <a:extLst>
              <a:ext uri="{FF2B5EF4-FFF2-40B4-BE49-F238E27FC236}">
                <a16:creationId xmlns:a16="http://schemas.microsoft.com/office/drawing/2014/main" id="{E995DA33-8152-DF4E-9F40-D8BC2918CC3D}"/>
              </a:ext>
            </a:extLst>
          </p:cNvPr>
          <p:cNvPicPr>
            <a:picLocks noGrp="1" noChangeAspect="1"/>
          </p:cNvPicPr>
          <p:nvPr>
            <p:ph type="pic" idx="1"/>
          </p:nvPr>
        </p:nvPicPr>
        <p:blipFill rotWithShape="1">
          <a:blip r:embed="rId2"/>
          <a:stretch/>
        </p:blipFill>
        <p:spPr>
          <a:xfrm>
            <a:off x="1855919" y="612775"/>
            <a:ext cx="5359138" cy="4114800"/>
          </a:xfrm>
          <a:prstGeom prst="rect">
            <a:avLst/>
          </a:prstGeom>
          <a:noFill/>
        </p:spPr>
      </p:pic>
      <p:sp>
        <p:nvSpPr>
          <p:cNvPr id="14" name="Content Placeholder 2">
            <a:extLst>
              <a:ext uri="{FF2B5EF4-FFF2-40B4-BE49-F238E27FC236}">
                <a16:creationId xmlns:a16="http://schemas.microsoft.com/office/drawing/2014/main" id="{C73E3EFC-D248-4EA8-9B06-E723B638969C}"/>
              </a:ext>
            </a:extLst>
          </p:cNvPr>
          <p:cNvSpPr>
            <a:spLocks noGrp="1"/>
          </p:cNvSpPr>
          <p:nvPr>
            <p:ph type="body" sz="half" idx="2"/>
          </p:nvPr>
        </p:nvSpPr>
        <p:spPr>
          <a:xfrm>
            <a:off x="1792287" y="5367338"/>
            <a:ext cx="5947455" cy="804862"/>
          </a:xfrm>
          <a:prstGeom prst="rect">
            <a:avLst/>
          </a:prstGeom>
        </p:spPr>
        <p:txBody>
          <a:bodyPr>
            <a:normAutofit/>
          </a:bodyPr>
          <a:lstStyle/>
          <a:p>
            <a:r>
              <a:rPr lang="en-US" dirty="0"/>
              <a:t>Provide the machine learning algorithm categorized input to learn from</a:t>
            </a:r>
          </a:p>
        </p:txBody>
      </p:sp>
      <p:sp>
        <p:nvSpPr>
          <p:cNvPr id="5" name="Slide Number Placeholder 4">
            <a:extLst>
              <a:ext uri="{FF2B5EF4-FFF2-40B4-BE49-F238E27FC236}">
                <a16:creationId xmlns:a16="http://schemas.microsoft.com/office/drawing/2014/main" id="{963D6FAA-97FC-B545-810E-E9F284472E5C}"/>
              </a:ext>
            </a:extLst>
          </p:cNvPr>
          <p:cNvSpPr>
            <a:spLocks noGrp="1"/>
          </p:cNvSpPr>
          <p:nvPr>
            <p:ph type="sldNum" sz="quarter" idx="12"/>
          </p:nvPr>
        </p:nvSpPr>
        <p:spPr>
          <a:xfrm>
            <a:off x="6553200" y="6356350"/>
            <a:ext cx="2133600" cy="365125"/>
          </a:xfrm>
          <a:prstGeom prst="rect">
            <a:avLst/>
          </a:prstGeom>
        </p:spPr>
        <p:txBody>
          <a:bodyPr anchor="ctr">
            <a:normAutofit/>
          </a:bodyPr>
          <a:lstStyle/>
          <a:p>
            <a:pPr>
              <a:spcAft>
                <a:spcPts val="600"/>
              </a:spcAft>
            </a:pPr>
            <a:fld id="{B61F21CD-6DF9-CC4F-ABAD-1935B492F02E}" type="slidenum">
              <a:rPr lang="en-US" smtClean="0"/>
              <a:pPr>
                <a:spcAft>
                  <a:spcPts val="600"/>
                </a:spcAft>
              </a:pPr>
              <a:t>10</a:t>
            </a:fld>
            <a:endParaRPr lang="en-US"/>
          </a:p>
        </p:txBody>
      </p:sp>
    </p:spTree>
    <p:extLst>
      <p:ext uri="{BB962C8B-B14F-4D97-AF65-F5344CB8AC3E}">
        <p14:creationId xmlns:p14="http://schemas.microsoft.com/office/powerpoint/2010/main" val="3829779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A06757-11B4-5242-ABA9-C0DF7FD0B653}"/>
              </a:ext>
            </a:extLst>
          </p:cNvPr>
          <p:cNvSpPr>
            <a:spLocks noGrp="1"/>
          </p:cNvSpPr>
          <p:nvPr>
            <p:ph type="title"/>
          </p:nvPr>
        </p:nvSpPr>
        <p:spPr>
          <a:xfrm>
            <a:off x="1792288" y="4800600"/>
            <a:ext cx="5486400" cy="566738"/>
          </a:xfrm>
          <a:prstGeom prst="rect">
            <a:avLst/>
          </a:prstGeom>
        </p:spPr>
        <p:txBody>
          <a:bodyPr anchor="b">
            <a:normAutofit/>
          </a:bodyPr>
          <a:lstStyle/>
          <a:p>
            <a:r>
              <a:rPr lang="en-US" sz="2800" dirty="0"/>
              <a:t>Supervised Learning: Predicting</a:t>
            </a:r>
          </a:p>
        </p:txBody>
      </p:sp>
      <p:pic>
        <p:nvPicPr>
          <p:cNvPr id="9" name="Content Placeholder 8">
            <a:extLst>
              <a:ext uri="{FF2B5EF4-FFF2-40B4-BE49-F238E27FC236}">
                <a16:creationId xmlns:a16="http://schemas.microsoft.com/office/drawing/2014/main" id="{E995DA33-8152-DF4E-9F40-D8BC2918CC3D}"/>
              </a:ext>
            </a:extLst>
          </p:cNvPr>
          <p:cNvPicPr>
            <a:picLocks noGrp="1" noChangeAspect="1"/>
          </p:cNvPicPr>
          <p:nvPr>
            <p:ph type="pic" idx="1"/>
          </p:nvPr>
        </p:nvPicPr>
        <p:blipFill>
          <a:blip r:embed="rId2"/>
          <a:srcRect/>
          <a:stretch/>
        </p:blipFill>
        <p:spPr>
          <a:xfrm>
            <a:off x="1855919" y="929539"/>
            <a:ext cx="5359138" cy="3481272"/>
          </a:xfrm>
          <a:prstGeom prst="rect">
            <a:avLst/>
          </a:prstGeom>
          <a:noFill/>
        </p:spPr>
      </p:pic>
      <p:sp>
        <p:nvSpPr>
          <p:cNvPr id="14" name="Content Placeholder 2">
            <a:extLst>
              <a:ext uri="{FF2B5EF4-FFF2-40B4-BE49-F238E27FC236}">
                <a16:creationId xmlns:a16="http://schemas.microsoft.com/office/drawing/2014/main" id="{C73E3EFC-D248-4EA8-9B06-E723B638969C}"/>
              </a:ext>
            </a:extLst>
          </p:cNvPr>
          <p:cNvSpPr>
            <a:spLocks noGrp="1"/>
          </p:cNvSpPr>
          <p:nvPr>
            <p:ph type="body" sz="half" idx="2"/>
          </p:nvPr>
        </p:nvSpPr>
        <p:spPr>
          <a:xfrm>
            <a:off x="1792288" y="5367338"/>
            <a:ext cx="5486400" cy="804862"/>
          </a:xfrm>
          <a:prstGeom prst="rect">
            <a:avLst/>
          </a:prstGeom>
        </p:spPr>
        <p:txBody>
          <a:bodyPr>
            <a:normAutofit/>
          </a:bodyPr>
          <a:lstStyle/>
          <a:p>
            <a:r>
              <a:rPr lang="en-US" dirty="0"/>
              <a:t>Feed the machine new, unlabeled information to predict.</a:t>
            </a:r>
          </a:p>
        </p:txBody>
      </p:sp>
      <p:sp>
        <p:nvSpPr>
          <p:cNvPr id="5" name="Slide Number Placeholder 4">
            <a:extLst>
              <a:ext uri="{FF2B5EF4-FFF2-40B4-BE49-F238E27FC236}">
                <a16:creationId xmlns:a16="http://schemas.microsoft.com/office/drawing/2014/main" id="{963D6FAA-97FC-B545-810E-E9F284472E5C}"/>
              </a:ext>
            </a:extLst>
          </p:cNvPr>
          <p:cNvSpPr>
            <a:spLocks noGrp="1"/>
          </p:cNvSpPr>
          <p:nvPr>
            <p:ph type="sldNum" sz="quarter" idx="12"/>
          </p:nvPr>
        </p:nvSpPr>
        <p:spPr>
          <a:xfrm>
            <a:off x="6553200" y="6356350"/>
            <a:ext cx="2133600" cy="365125"/>
          </a:xfrm>
          <a:prstGeom prst="rect">
            <a:avLst/>
          </a:prstGeom>
        </p:spPr>
        <p:txBody>
          <a:bodyPr anchor="ctr">
            <a:normAutofit/>
          </a:bodyPr>
          <a:lstStyle/>
          <a:p>
            <a:pPr>
              <a:spcAft>
                <a:spcPts val="600"/>
              </a:spcAft>
            </a:pPr>
            <a:fld id="{B61F21CD-6DF9-CC4F-ABAD-1935B492F02E}" type="slidenum">
              <a:rPr lang="en-US" smtClean="0"/>
              <a:pPr>
                <a:spcAft>
                  <a:spcPts val="600"/>
                </a:spcAft>
              </a:pPr>
              <a:t>11</a:t>
            </a:fld>
            <a:endParaRPr lang="en-US"/>
          </a:p>
        </p:txBody>
      </p:sp>
    </p:spTree>
    <p:extLst>
      <p:ext uri="{BB962C8B-B14F-4D97-AF65-F5344CB8AC3E}">
        <p14:creationId xmlns:p14="http://schemas.microsoft.com/office/powerpoint/2010/main" val="3009348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96A94E4-DC33-9548-AC7E-B74A8C5FC907}"/>
              </a:ext>
            </a:extLst>
          </p:cNvPr>
          <p:cNvSpPr>
            <a:spLocks noGrp="1"/>
          </p:cNvSpPr>
          <p:nvPr>
            <p:ph type="title"/>
          </p:nvPr>
        </p:nvSpPr>
        <p:spPr/>
        <p:txBody>
          <a:bodyPr/>
          <a:lstStyle/>
          <a:p>
            <a:r>
              <a:rPr lang="en-US" dirty="0" err="1"/>
              <a:t>scikit</a:t>
            </a:r>
            <a:r>
              <a:rPr lang="en-US" dirty="0"/>
              <a:t>-learn</a:t>
            </a:r>
            <a:br>
              <a:rPr lang="en-US" dirty="0"/>
            </a:br>
            <a:r>
              <a:rPr lang="en-US" sz="2400" cap="none" dirty="0">
                <a:hlinkClick r:id="rId2"/>
              </a:rPr>
              <a:t>https://scikit-learn.org/stable/</a:t>
            </a:r>
            <a:endParaRPr lang="en-US" dirty="0"/>
          </a:p>
        </p:txBody>
      </p:sp>
      <p:sp>
        <p:nvSpPr>
          <p:cNvPr id="7" name="Text Placeholder 6">
            <a:extLst>
              <a:ext uri="{FF2B5EF4-FFF2-40B4-BE49-F238E27FC236}">
                <a16:creationId xmlns:a16="http://schemas.microsoft.com/office/drawing/2014/main" id="{3A8FF533-5ADE-3A43-92A6-E37555450C48}"/>
              </a:ext>
            </a:extLst>
          </p:cNvPr>
          <p:cNvSpPr>
            <a:spLocks noGrp="1"/>
          </p:cNvSpPr>
          <p:nvPr>
            <p:ph type="body" idx="1"/>
          </p:nvPr>
        </p:nvSpPr>
        <p:spPr/>
        <p:txBody>
          <a:bodyPr/>
          <a:lstStyle/>
          <a:p>
            <a:r>
              <a:rPr lang="en-US" dirty="0"/>
              <a:t>Machine Learning in Python</a:t>
            </a:r>
          </a:p>
        </p:txBody>
      </p:sp>
      <p:sp>
        <p:nvSpPr>
          <p:cNvPr id="5" name="Slide Number Placeholder 4">
            <a:extLst>
              <a:ext uri="{FF2B5EF4-FFF2-40B4-BE49-F238E27FC236}">
                <a16:creationId xmlns:a16="http://schemas.microsoft.com/office/drawing/2014/main" id="{7705082F-3980-8748-A8F4-406CA621C356}"/>
              </a:ext>
            </a:extLst>
          </p:cNvPr>
          <p:cNvSpPr>
            <a:spLocks noGrp="1"/>
          </p:cNvSpPr>
          <p:nvPr>
            <p:ph type="sldNum" sz="quarter" idx="12"/>
          </p:nvPr>
        </p:nvSpPr>
        <p:spPr/>
        <p:txBody>
          <a:bodyPr/>
          <a:lstStyle/>
          <a:p>
            <a:fld id="{B61F21CD-6DF9-CC4F-ABAD-1935B492F02E}" type="slidenum">
              <a:rPr lang="en-US" smtClean="0"/>
              <a:t>12</a:t>
            </a:fld>
            <a:endParaRPr lang="en-US" dirty="0"/>
          </a:p>
        </p:txBody>
      </p:sp>
      <p:pic>
        <p:nvPicPr>
          <p:cNvPr id="2" name="Picture 1">
            <a:extLst>
              <a:ext uri="{FF2B5EF4-FFF2-40B4-BE49-F238E27FC236}">
                <a16:creationId xmlns:a16="http://schemas.microsoft.com/office/drawing/2014/main" id="{8D231D96-D7E7-CC40-A240-2B0268FDA389}"/>
              </a:ext>
            </a:extLst>
          </p:cNvPr>
          <p:cNvPicPr>
            <a:picLocks noChangeAspect="1"/>
          </p:cNvPicPr>
          <p:nvPr/>
        </p:nvPicPr>
        <p:blipFill>
          <a:blip r:embed="rId3"/>
          <a:stretch>
            <a:fillRect/>
          </a:stretch>
        </p:blipFill>
        <p:spPr>
          <a:xfrm>
            <a:off x="3999832" y="454820"/>
            <a:ext cx="4775200" cy="1701800"/>
          </a:xfrm>
          <a:prstGeom prst="rect">
            <a:avLst/>
          </a:prstGeom>
        </p:spPr>
      </p:pic>
    </p:spTree>
    <p:extLst>
      <p:ext uri="{BB962C8B-B14F-4D97-AF65-F5344CB8AC3E}">
        <p14:creationId xmlns:p14="http://schemas.microsoft.com/office/powerpoint/2010/main" val="2048562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788BA1-505F-D343-ACAE-7FAF51836683}"/>
              </a:ext>
            </a:extLst>
          </p:cNvPr>
          <p:cNvSpPr>
            <a:spLocks noGrp="1"/>
          </p:cNvSpPr>
          <p:nvPr>
            <p:ph type="title"/>
          </p:nvPr>
        </p:nvSpPr>
        <p:spPr>
          <a:xfrm>
            <a:off x="457200" y="274638"/>
            <a:ext cx="8229600" cy="1143000"/>
          </a:xfrm>
          <a:prstGeom prst="rect">
            <a:avLst/>
          </a:prstGeom>
        </p:spPr>
        <p:txBody>
          <a:bodyPr anchor="ctr">
            <a:normAutofit/>
          </a:bodyPr>
          <a:lstStyle/>
          <a:p>
            <a:r>
              <a:rPr lang="en-US" dirty="0"/>
              <a:t>What is </a:t>
            </a:r>
            <a:r>
              <a:rPr lang="en-US" dirty="0" err="1"/>
              <a:t>scikit</a:t>
            </a:r>
            <a:r>
              <a:rPr lang="en-US" dirty="0"/>
              <a:t>-learn?</a:t>
            </a:r>
          </a:p>
        </p:txBody>
      </p:sp>
      <p:sp>
        <p:nvSpPr>
          <p:cNvPr id="4" name="Slide Number Placeholder 3">
            <a:extLst>
              <a:ext uri="{FF2B5EF4-FFF2-40B4-BE49-F238E27FC236}">
                <a16:creationId xmlns:a16="http://schemas.microsoft.com/office/drawing/2014/main" id="{F5BAEEA4-0B17-1247-9077-0BF3DAC3439C}"/>
              </a:ext>
            </a:extLst>
          </p:cNvPr>
          <p:cNvSpPr>
            <a:spLocks noGrp="1"/>
          </p:cNvSpPr>
          <p:nvPr>
            <p:ph type="sldNum" sz="quarter" idx="12"/>
          </p:nvPr>
        </p:nvSpPr>
        <p:spPr>
          <a:xfrm>
            <a:off x="6553200" y="6356350"/>
            <a:ext cx="2133600" cy="365125"/>
          </a:xfrm>
          <a:prstGeom prst="rect">
            <a:avLst/>
          </a:prstGeom>
        </p:spPr>
        <p:txBody>
          <a:bodyPr anchor="ctr">
            <a:normAutofit/>
          </a:bodyPr>
          <a:lstStyle/>
          <a:p>
            <a:pPr>
              <a:spcAft>
                <a:spcPts val="600"/>
              </a:spcAft>
            </a:pPr>
            <a:fld id="{B61F21CD-6DF9-CC4F-ABAD-1935B492F02E}" type="slidenum">
              <a:rPr lang="en-US" smtClean="0"/>
              <a:pPr>
                <a:spcAft>
                  <a:spcPts val="600"/>
                </a:spcAft>
              </a:pPr>
              <a:t>13</a:t>
            </a:fld>
            <a:endParaRPr lang="en-US"/>
          </a:p>
        </p:txBody>
      </p:sp>
      <p:graphicFrame>
        <p:nvGraphicFramePr>
          <p:cNvPr id="8" name="Content Placeholder 5">
            <a:extLst>
              <a:ext uri="{FF2B5EF4-FFF2-40B4-BE49-F238E27FC236}">
                <a16:creationId xmlns:a16="http://schemas.microsoft.com/office/drawing/2014/main" id="{DFC24484-CC5F-47C3-A438-94C214C39595}"/>
              </a:ext>
            </a:extLst>
          </p:cNvPr>
          <p:cNvGraphicFramePr>
            <a:graphicFrameLocks noGrp="1"/>
          </p:cNvGraphicFramePr>
          <p:nvPr>
            <p:ph idx="1"/>
            <p:extLst>
              <p:ext uri="{D42A27DB-BD31-4B8C-83A1-F6EECF244321}">
                <p14:modId xmlns:p14="http://schemas.microsoft.com/office/powerpoint/2010/main" val="3444775265"/>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7089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A167A-DE12-C14E-B9B1-035F1791CD91}"/>
              </a:ext>
            </a:extLst>
          </p:cNvPr>
          <p:cNvSpPr>
            <a:spLocks noGrp="1"/>
          </p:cNvSpPr>
          <p:nvPr>
            <p:ph type="title"/>
          </p:nvPr>
        </p:nvSpPr>
        <p:spPr>
          <a:xfrm>
            <a:off x="457200" y="274638"/>
            <a:ext cx="8229600" cy="1143000"/>
          </a:xfrm>
          <a:prstGeom prst="rect">
            <a:avLst/>
          </a:prstGeom>
        </p:spPr>
        <p:txBody>
          <a:bodyPr anchor="ctr">
            <a:normAutofit/>
          </a:bodyPr>
          <a:lstStyle/>
          <a:p>
            <a:pPr>
              <a:lnSpc>
                <a:spcPct val="90000"/>
              </a:lnSpc>
            </a:pPr>
            <a:r>
              <a:rPr lang="en-US" sz="5100" dirty="0"/>
              <a:t>Building our </a:t>
            </a:r>
            <a:r>
              <a:rPr lang="en-US" sz="5100" dirty="0" err="1"/>
              <a:t>scikit</a:t>
            </a:r>
            <a:r>
              <a:rPr lang="en-US" sz="5100" dirty="0"/>
              <a:t>-learn model</a:t>
            </a:r>
          </a:p>
        </p:txBody>
      </p:sp>
      <p:sp>
        <p:nvSpPr>
          <p:cNvPr id="4" name="Slide Number Placeholder 3">
            <a:extLst>
              <a:ext uri="{FF2B5EF4-FFF2-40B4-BE49-F238E27FC236}">
                <a16:creationId xmlns:a16="http://schemas.microsoft.com/office/drawing/2014/main" id="{30264061-79B4-684A-A6C6-078BBFD4F454}"/>
              </a:ext>
            </a:extLst>
          </p:cNvPr>
          <p:cNvSpPr>
            <a:spLocks noGrp="1"/>
          </p:cNvSpPr>
          <p:nvPr>
            <p:ph type="sldNum" sz="quarter" idx="12"/>
          </p:nvPr>
        </p:nvSpPr>
        <p:spPr>
          <a:xfrm>
            <a:off x="6553200" y="6356350"/>
            <a:ext cx="2133600" cy="365125"/>
          </a:xfrm>
          <a:prstGeom prst="rect">
            <a:avLst/>
          </a:prstGeom>
        </p:spPr>
        <p:txBody>
          <a:bodyPr anchor="ctr">
            <a:normAutofit/>
          </a:bodyPr>
          <a:lstStyle/>
          <a:p>
            <a:pPr>
              <a:spcAft>
                <a:spcPts val="600"/>
              </a:spcAft>
            </a:pPr>
            <a:fld id="{B61F21CD-6DF9-CC4F-ABAD-1935B492F02E}" type="slidenum">
              <a:rPr lang="en-US" smtClean="0"/>
              <a:pPr>
                <a:spcAft>
                  <a:spcPts val="600"/>
                </a:spcAft>
              </a:pPr>
              <a:t>14</a:t>
            </a:fld>
            <a:endParaRPr lang="en-US"/>
          </a:p>
        </p:txBody>
      </p:sp>
      <p:graphicFrame>
        <p:nvGraphicFramePr>
          <p:cNvPr id="6" name="Content Placeholder 2">
            <a:extLst>
              <a:ext uri="{FF2B5EF4-FFF2-40B4-BE49-F238E27FC236}">
                <a16:creationId xmlns:a16="http://schemas.microsoft.com/office/drawing/2014/main" id="{D32D9FCA-ECCC-443D-B113-C3A66324058F}"/>
              </a:ext>
            </a:extLst>
          </p:cNvPr>
          <p:cNvGraphicFramePr>
            <a:graphicFrameLocks noGrp="1"/>
          </p:cNvGraphicFramePr>
          <p:nvPr>
            <p:ph idx="1"/>
            <p:extLst>
              <p:ext uri="{D42A27DB-BD31-4B8C-83A1-F6EECF244321}">
                <p14:modId xmlns:p14="http://schemas.microsoft.com/office/powerpoint/2010/main" val="888970081"/>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59282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51023-52C9-A340-A799-62F35D0A2557}"/>
              </a:ext>
            </a:extLst>
          </p:cNvPr>
          <p:cNvSpPr>
            <a:spLocks noGrp="1"/>
          </p:cNvSpPr>
          <p:nvPr>
            <p:ph type="title"/>
          </p:nvPr>
        </p:nvSpPr>
        <p:spPr>
          <a:xfrm>
            <a:off x="1792288" y="4800600"/>
            <a:ext cx="5486400" cy="566738"/>
          </a:xfrm>
          <a:prstGeom prst="rect">
            <a:avLst/>
          </a:prstGeom>
        </p:spPr>
        <p:txBody>
          <a:bodyPr anchor="b">
            <a:normAutofit/>
          </a:bodyPr>
          <a:lstStyle/>
          <a:p>
            <a:r>
              <a:rPr lang="en-US" sz="2800" dirty="0"/>
              <a:t>Random Forest</a:t>
            </a:r>
          </a:p>
        </p:txBody>
      </p:sp>
      <p:pic>
        <p:nvPicPr>
          <p:cNvPr id="6" name="Picture 5">
            <a:extLst>
              <a:ext uri="{FF2B5EF4-FFF2-40B4-BE49-F238E27FC236}">
                <a16:creationId xmlns:a16="http://schemas.microsoft.com/office/drawing/2014/main" id="{C90F9E85-E526-034D-9C07-01098D7A895B}"/>
              </a:ext>
            </a:extLst>
          </p:cNvPr>
          <p:cNvPicPr>
            <a:picLocks noChangeAspect="1"/>
          </p:cNvPicPr>
          <p:nvPr/>
        </p:nvPicPr>
        <p:blipFill rotWithShape="1">
          <a:blip r:embed="rId3"/>
          <a:srcRect l="11316" t="26141" r="14737" b="5789"/>
          <a:stretch/>
        </p:blipFill>
        <p:spPr>
          <a:xfrm>
            <a:off x="565484" y="589548"/>
            <a:ext cx="8121316" cy="4211052"/>
          </a:xfrm>
          <a:prstGeom prst="rect">
            <a:avLst/>
          </a:prstGeom>
          <a:noFill/>
        </p:spPr>
      </p:pic>
      <p:sp>
        <p:nvSpPr>
          <p:cNvPr id="3" name="Content Placeholder 2">
            <a:extLst>
              <a:ext uri="{FF2B5EF4-FFF2-40B4-BE49-F238E27FC236}">
                <a16:creationId xmlns:a16="http://schemas.microsoft.com/office/drawing/2014/main" id="{7D4804C3-2776-FA47-9617-EA298FA08220}"/>
              </a:ext>
            </a:extLst>
          </p:cNvPr>
          <p:cNvSpPr>
            <a:spLocks noGrp="1"/>
          </p:cNvSpPr>
          <p:nvPr>
            <p:ph type="body" sz="half" idx="2"/>
          </p:nvPr>
        </p:nvSpPr>
        <p:spPr>
          <a:xfrm>
            <a:off x="1792288" y="5367338"/>
            <a:ext cx="5486400" cy="804862"/>
          </a:xfrm>
          <a:prstGeom prst="rect">
            <a:avLst/>
          </a:prstGeom>
        </p:spPr>
        <p:txBody>
          <a:bodyPr>
            <a:normAutofit/>
          </a:bodyPr>
          <a:lstStyle/>
          <a:p>
            <a:r>
              <a:rPr lang="en-US" dirty="0"/>
              <a:t>Creates set of decision trees from randomly selected subset of training set. It then aggregates the votes from different decision trees to decide the final class of the test object.</a:t>
            </a:r>
          </a:p>
        </p:txBody>
      </p:sp>
      <p:sp>
        <p:nvSpPr>
          <p:cNvPr id="4" name="Slide Number Placeholder 3">
            <a:extLst>
              <a:ext uri="{FF2B5EF4-FFF2-40B4-BE49-F238E27FC236}">
                <a16:creationId xmlns:a16="http://schemas.microsoft.com/office/drawing/2014/main" id="{B00A920A-47C3-BA49-8FFB-5753F8F296F2}"/>
              </a:ext>
            </a:extLst>
          </p:cNvPr>
          <p:cNvSpPr>
            <a:spLocks noGrp="1"/>
          </p:cNvSpPr>
          <p:nvPr>
            <p:ph type="sldNum" sz="quarter" idx="12"/>
          </p:nvPr>
        </p:nvSpPr>
        <p:spPr>
          <a:xfrm>
            <a:off x="6553200" y="6356350"/>
            <a:ext cx="2133600" cy="365125"/>
          </a:xfrm>
          <a:prstGeom prst="rect">
            <a:avLst/>
          </a:prstGeom>
        </p:spPr>
        <p:txBody>
          <a:bodyPr anchor="ctr">
            <a:normAutofit/>
          </a:bodyPr>
          <a:lstStyle/>
          <a:p>
            <a:pPr>
              <a:spcAft>
                <a:spcPts val="600"/>
              </a:spcAft>
            </a:pPr>
            <a:fld id="{B61F21CD-6DF9-CC4F-ABAD-1935B492F02E}" type="slidenum">
              <a:rPr lang="en-US" smtClean="0"/>
              <a:pPr>
                <a:spcAft>
                  <a:spcPts val="600"/>
                </a:spcAft>
              </a:pPr>
              <a:t>15</a:t>
            </a:fld>
            <a:endParaRPr lang="en-US"/>
          </a:p>
        </p:txBody>
      </p:sp>
    </p:spTree>
    <p:extLst>
      <p:ext uri="{BB962C8B-B14F-4D97-AF65-F5344CB8AC3E}">
        <p14:creationId xmlns:p14="http://schemas.microsoft.com/office/powerpoint/2010/main" val="10486806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E3C3A-EAC0-7649-A188-F57A1A6592A2}"/>
              </a:ext>
            </a:extLst>
          </p:cNvPr>
          <p:cNvSpPr>
            <a:spLocks noGrp="1"/>
          </p:cNvSpPr>
          <p:nvPr>
            <p:ph type="title"/>
          </p:nvPr>
        </p:nvSpPr>
        <p:spPr>
          <a:xfrm>
            <a:off x="457199" y="273050"/>
            <a:ext cx="5690937" cy="1162050"/>
          </a:xfrm>
          <a:prstGeom prst="rect">
            <a:avLst/>
          </a:prstGeom>
        </p:spPr>
        <p:txBody>
          <a:bodyPr anchor="b">
            <a:normAutofit/>
          </a:bodyPr>
          <a:lstStyle/>
          <a:p>
            <a:r>
              <a:rPr lang="en-US" sz="3200" dirty="0"/>
              <a:t>Support Vector Machines</a:t>
            </a:r>
          </a:p>
        </p:txBody>
      </p:sp>
      <p:pic>
        <p:nvPicPr>
          <p:cNvPr id="5" name="Picture 4">
            <a:extLst>
              <a:ext uri="{FF2B5EF4-FFF2-40B4-BE49-F238E27FC236}">
                <a16:creationId xmlns:a16="http://schemas.microsoft.com/office/drawing/2014/main" id="{7684678E-8108-004A-8A92-B1F5FA19B64D}"/>
              </a:ext>
            </a:extLst>
          </p:cNvPr>
          <p:cNvPicPr>
            <a:picLocks noChangeAspect="1"/>
          </p:cNvPicPr>
          <p:nvPr/>
        </p:nvPicPr>
        <p:blipFill>
          <a:blip r:embed="rId3"/>
          <a:stretch>
            <a:fillRect/>
          </a:stretch>
        </p:blipFill>
        <p:spPr>
          <a:xfrm>
            <a:off x="3302667" y="1465683"/>
            <a:ext cx="5550011" cy="3926633"/>
          </a:xfrm>
          <a:prstGeom prst="rect">
            <a:avLst/>
          </a:prstGeom>
          <a:noFill/>
        </p:spPr>
      </p:pic>
      <p:sp>
        <p:nvSpPr>
          <p:cNvPr id="3" name="Content Placeholder 2">
            <a:extLst>
              <a:ext uri="{FF2B5EF4-FFF2-40B4-BE49-F238E27FC236}">
                <a16:creationId xmlns:a16="http://schemas.microsoft.com/office/drawing/2014/main" id="{B2F0067C-B7FA-384E-BC2A-45D69501F495}"/>
              </a:ext>
            </a:extLst>
          </p:cNvPr>
          <p:cNvSpPr>
            <a:spLocks noGrp="1"/>
          </p:cNvSpPr>
          <p:nvPr>
            <p:ph type="body" sz="half" idx="2"/>
          </p:nvPr>
        </p:nvSpPr>
        <p:spPr>
          <a:xfrm>
            <a:off x="457200" y="1435100"/>
            <a:ext cx="3008313" cy="4691063"/>
          </a:xfrm>
          <a:prstGeom prst="rect">
            <a:avLst/>
          </a:prstGeom>
        </p:spPr>
        <p:txBody>
          <a:bodyPr>
            <a:normAutofit/>
          </a:bodyPr>
          <a:lstStyle/>
          <a:p>
            <a:r>
              <a:rPr lang="en-US" sz="1800" dirty="0"/>
              <a:t>The objective of the support vector machine algorithm is to find a hyperplane in an N-dimensional space(N — the number of features) that distinctly classifies the data points.</a:t>
            </a:r>
          </a:p>
        </p:txBody>
      </p:sp>
      <p:sp>
        <p:nvSpPr>
          <p:cNvPr id="4" name="Slide Number Placeholder 3">
            <a:extLst>
              <a:ext uri="{FF2B5EF4-FFF2-40B4-BE49-F238E27FC236}">
                <a16:creationId xmlns:a16="http://schemas.microsoft.com/office/drawing/2014/main" id="{71788DFF-456E-6143-A70C-5D55439B1194}"/>
              </a:ext>
            </a:extLst>
          </p:cNvPr>
          <p:cNvSpPr>
            <a:spLocks noGrp="1"/>
          </p:cNvSpPr>
          <p:nvPr>
            <p:ph type="sldNum" sz="quarter" idx="12"/>
          </p:nvPr>
        </p:nvSpPr>
        <p:spPr>
          <a:xfrm>
            <a:off x="6553200" y="6356350"/>
            <a:ext cx="2133600" cy="365125"/>
          </a:xfrm>
          <a:prstGeom prst="rect">
            <a:avLst/>
          </a:prstGeom>
        </p:spPr>
        <p:txBody>
          <a:bodyPr anchor="ctr">
            <a:normAutofit/>
          </a:bodyPr>
          <a:lstStyle/>
          <a:p>
            <a:pPr>
              <a:spcAft>
                <a:spcPts val="600"/>
              </a:spcAft>
            </a:pPr>
            <a:fld id="{B61F21CD-6DF9-CC4F-ABAD-1935B492F02E}" type="slidenum">
              <a:rPr lang="en-US" smtClean="0"/>
              <a:pPr>
                <a:spcAft>
                  <a:spcPts val="600"/>
                </a:spcAft>
              </a:pPr>
              <a:t>16</a:t>
            </a:fld>
            <a:endParaRPr lang="en-US"/>
          </a:p>
        </p:txBody>
      </p:sp>
    </p:spTree>
    <p:extLst>
      <p:ext uri="{BB962C8B-B14F-4D97-AF65-F5344CB8AC3E}">
        <p14:creationId xmlns:p14="http://schemas.microsoft.com/office/powerpoint/2010/main" val="35737853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96A94E4-DC33-9548-AC7E-B74A8C5FC907}"/>
              </a:ext>
            </a:extLst>
          </p:cNvPr>
          <p:cNvSpPr>
            <a:spLocks noGrp="1"/>
          </p:cNvSpPr>
          <p:nvPr>
            <p:ph type="title"/>
          </p:nvPr>
        </p:nvSpPr>
        <p:spPr/>
        <p:txBody>
          <a:bodyPr/>
          <a:lstStyle/>
          <a:p>
            <a:r>
              <a:rPr lang="en-US" dirty="0" err="1"/>
              <a:t>Pytorch</a:t>
            </a:r>
            <a:br>
              <a:rPr lang="en-US" dirty="0"/>
            </a:br>
            <a:r>
              <a:rPr lang="en-US" sz="3200" cap="none" dirty="0">
                <a:hlinkClick r:id="rId2"/>
              </a:rPr>
              <a:t>https://pytorch.org/</a:t>
            </a:r>
            <a:endParaRPr lang="en-US" dirty="0"/>
          </a:p>
        </p:txBody>
      </p:sp>
      <p:sp>
        <p:nvSpPr>
          <p:cNvPr id="7" name="Text Placeholder 6">
            <a:extLst>
              <a:ext uri="{FF2B5EF4-FFF2-40B4-BE49-F238E27FC236}">
                <a16:creationId xmlns:a16="http://schemas.microsoft.com/office/drawing/2014/main" id="{3A8FF533-5ADE-3A43-92A6-E37555450C48}"/>
              </a:ext>
            </a:extLst>
          </p:cNvPr>
          <p:cNvSpPr>
            <a:spLocks noGrp="1"/>
          </p:cNvSpPr>
          <p:nvPr>
            <p:ph type="body" idx="1"/>
          </p:nvPr>
        </p:nvSpPr>
        <p:spPr/>
        <p:txBody>
          <a:bodyPr/>
          <a:lstStyle/>
          <a:p>
            <a:r>
              <a:rPr lang="en-US" dirty="0"/>
              <a:t>Machine Learning in Python</a:t>
            </a:r>
          </a:p>
        </p:txBody>
      </p:sp>
      <p:sp>
        <p:nvSpPr>
          <p:cNvPr id="5" name="Slide Number Placeholder 4">
            <a:extLst>
              <a:ext uri="{FF2B5EF4-FFF2-40B4-BE49-F238E27FC236}">
                <a16:creationId xmlns:a16="http://schemas.microsoft.com/office/drawing/2014/main" id="{7705082F-3980-8748-A8F4-406CA621C356}"/>
              </a:ext>
            </a:extLst>
          </p:cNvPr>
          <p:cNvSpPr>
            <a:spLocks noGrp="1"/>
          </p:cNvSpPr>
          <p:nvPr>
            <p:ph type="sldNum" sz="quarter" idx="12"/>
          </p:nvPr>
        </p:nvSpPr>
        <p:spPr/>
        <p:txBody>
          <a:bodyPr/>
          <a:lstStyle/>
          <a:p>
            <a:fld id="{B61F21CD-6DF9-CC4F-ABAD-1935B492F02E}" type="slidenum">
              <a:rPr lang="en-US" smtClean="0"/>
              <a:t>17</a:t>
            </a:fld>
            <a:endParaRPr lang="en-US" dirty="0"/>
          </a:p>
        </p:txBody>
      </p:sp>
      <p:pic>
        <p:nvPicPr>
          <p:cNvPr id="2" name="Picture 1">
            <a:extLst>
              <a:ext uri="{FF2B5EF4-FFF2-40B4-BE49-F238E27FC236}">
                <a16:creationId xmlns:a16="http://schemas.microsoft.com/office/drawing/2014/main" id="{FC699978-D33C-974C-8730-C50DAB1832F0}"/>
              </a:ext>
            </a:extLst>
          </p:cNvPr>
          <p:cNvPicPr>
            <a:picLocks noChangeAspect="1"/>
          </p:cNvPicPr>
          <p:nvPr/>
        </p:nvPicPr>
        <p:blipFill>
          <a:blip r:embed="rId3"/>
          <a:stretch>
            <a:fillRect/>
          </a:stretch>
        </p:blipFill>
        <p:spPr>
          <a:xfrm>
            <a:off x="2886911" y="643238"/>
            <a:ext cx="5799889" cy="1513382"/>
          </a:xfrm>
          <a:prstGeom prst="rect">
            <a:avLst/>
          </a:prstGeom>
        </p:spPr>
      </p:pic>
    </p:spTree>
    <p:extLst>
      <p:ext uri="{BB962C8B-B14F-4D97-AF65-F5344CB8AC3E}">
        <p14:creationId xmlns:p14="http://schemas.microsoft.com/office/powerpoint/2010/main" val="4202182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788BA1-505F-D343-ACAE-7FAF51836683}"/>
              </a:ext>
            </a:extLst>
          </p:cNvPr>
          <p:cNvSpPr>
            <a:spLocks noGrp="1"/>
          </p:cNvSpPr>
          <p:nvPr>
            <p:ph type="title"/>
          </p:nvPr>
        </p:nvSpPr>
        <p:spPr>
          <a:xfrm>
            <a:off x="457200" y="274638"/>
            <a:ext cx="8229600" cy="1143000"/>
          </a:xfrm>
          <a:prstGeom prst="rect">
            <a:avLst/>
          </a:prstGeom>
        </p:spPr>
        <p:txBody>
          <a:bodyPr anchor="ctr">
            <a:normAutofit/>
          </a:bodyPr>
          <a:lstStyle/>
          <a:p>
            <a:r>
              <a:rPr lang="en-US" dirty="0"/>
              <a:t>What is </a:t>
            </a:r>
            <a:r>
              <a:rPr lang="en-US" dirty="0" err="1"/>
              <a:t>PyTorch</a:t>
            </a:r>
            <a:r>
              <a:rPr lang="en-US" dirty="0"/>
              <a:t>?</a:t>
            </a:r>
          </a:p>
        </p:txBody>
      </p:sp>
      <p:sp>
        <p:nvSpPr>
          <p:cNvPr id="4" name="Slide Number Placeholder 3">
            <a:extLst>
              <a:ext uri="{FF2B5EF4-FFF2-40B4-BE49-F238E27FC236}">
                <a16:creationId xmlns:a16="http://schemas.microsoft.com/office/drawing/2014/main" id="{F5BAEEA4-0B17-1247-9077-0BF3DAC3439C}"/>
              </a:ext>
            </a:extLst>
          </p:cNvPr>
          <p:cNvSpPr>
            <a:spLocks noGrp="1"/>
          </p:cNvSpPr>
          <p:nvPr>
            <p:ph type="sldNum" sz="quarter" idx="12"/>
          </p:nvPr>
        </p:nvSpPr>
        <p:spPr>
          <a:xfrm>
            <a:off x="6553200" y="6356350"/>
            <a:ext cx="2133600" cy="365125"/>
          </a:xfrm>
          <a:prstGeom prst="rect">
            <a:avLst/>
          </a:prstGeom>
        </p:spPr>
        <p:txBody>
          <a:bodyPr anchor="ctr">
            <a:normAutofit/>
          </a:bodyPr>
          <a:lstStyle/>
          <a:p>
            <a:pPr>
              <a:spcAft>
                <a:spcPts val="600"/>
              </a:spcAft>
            </a:pPr>
            <a:fld id="{B61F21CD-6DF9-CC4F-ABAD-1935B492F02E}" type="slidenum">
              <a:rPr lang="en-US" smtClean="0"/>
              <a:pPr>
                <a:spcAft>
                  <a:spcPts val="600"/>
                </a:spcAft>
              </a:pPr>
              <a:t>18</a:t>
            </a:fld>
            <a:endParaRPr lang="en-US"/>
          </a:p>
        </p:txBody>
      </p:sp>
      <p:graphicFrame>
        <p:nvGraphicFramePr>
          <p:cNvPr id="8" name="Content Placeholder 5">
            <a:extLst>
              <a:ext uri="{FF2B5EF4-FFF2-40B4-BE49-F238E27FC236}">
                <a16:creationId xmlns:a16="http://schemas.microsoft.com/office/drawing/2014/main" id="{46419AC2-2730-4C9D-95A2-251F83603B91}"/>
              </a:ext>
            </a:extLst>
          </p:cNvPr>
          <p:cNvGraphicFramePr>
            <a:graphicFrameLocks noGrp="1"/>
          </p:cNvGraphicFramePr>
          <p:nvPr>
            <p:ph idx="1"/>
            <p:extLst>
              <p:ext uri="{D42A27DB-BD31-4B8C-83A1-F6EECF244321}">
                <p14:modId xmlns:p14="http://schemas.microsoft.com/office/powerpoint/2010/main" val="2382921557"/>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72007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A167A-DE12-C14E-B9B1-035F1791CD91}"/>
              </a:ext>
            </a:extLst>
          </p:cNvPr>
          <p:cNvSpPr>
            <a:spLocks noGrp="1"/>
          </p:cNvSpPr>
          <p:nvPr>
            <p:ph type="title"/>
          </p:nvPr>
        </p:nvSpPr>
        <p:spPr>
          <a:xfrm>
            <a:off x="457200" y="274638"/>
            <a:ext cx="8229600" cy="1143000"/>
          </a:xfrm>
          <a:prstGeom prst="rect">
            <a:avLst/>
          </a:prstGeom>
        </p:spPr>
        <p:txBody>
          <a:bodyPr anchor="ctr">
            <a:normAutofit/>
          </a:bodyPr>
          <a:lstStyle/>
          <a:p>
            <a:r>
              <a:rPr lang="en-US" sz="5600" dirty="0"/>
              <a:t>Building our </a:t>
            </a:r>
            <a:r>
              <a:rPr lang="en-US" sz="5600" dirty="0" err="1"/>
              <a:t>PyTorch</a:t>
            </a:r>
            <a:r>
              <a:rPr lang="en-US" sz="5600" dirty="0"/>
              <a:t> model</a:t>
            </a:r>
          </a:p>
        </p:txBody>
      </p:sp>
      <p:sp>
        <p:nvSpPr>
          <p:cNvPr id="4" name="Slide Number Placeholder 3">
            <a:extLst>
              <a:ext uri="{FF2B5EF4-FFF2-40B4-BE49-F238E27FC236}">
                <a16:creationId xmlns:a16="http://schemas.microsoft.com/office/drawing/2014/main" id="{30264061-79B4-684A-A6C6-078BBFD4F454}"/>
              </a:ext>
            </a:extLst>
          </p:cNvPr>
          <p:cNvSpPr>
            <a:spLocks noGrp="1"/>
          </p:cNvSpPr>
          <p:nvPr>
            <p:ph type="sldNum" sz="quarter" idx="12"/>
          </p:nvPr>
        </p:nvSpPr>
        <p:spPr>
          <a:xfrm>
            <a:off x="6553200" y="6356350"/>
            <a:ext cx="2133600" cy="365125"/>
          </a:xfrm>
          <a:prstGeom prst="rect">
            <a:avLst/>
          </a:prstGeom>
        </p:spPr>
        <p:txBody>
          <a:bodyPr anchor="ctr">
            <a:normAutofit/>
          </a:bodyPr>
          <a:lstStyle/>
          <a:p>
            <a:pPr>
              <a:spcAft>
                <a:spcPts val="600"/>
              </a:spcAft>
            </a:pPr>
            <a:fld id="{B61F21CD-6DF9-CC4F-ABAD-1935B492F02E}" type="slidenum">
              <a:rPr lang="en-US" smtClean="0"/>
              <a:pPr>
                <a:spcAft>
                  <a:spcPts val="600"/>
                </a:spcAft>
              </a:pPr>
              <a:t>19</a:t>
            </a:fld>
            <a:endParaRPr lang="en-US"/>
          </a:p>
        </p:txBody>
      </p:sp>
      <p:graphicFrame>
        <p:nvGraphicFramePr>
          <p:cNvPr id="6" name="Content Placeholder 2">
            <a:extLst>
              <a:ext uri="{FF2B5EF4-FFF2-40B4-BE49-F238E27FC236}">
                <a16:creationId xmlns:a16="http://schemas.microsoft.com/office/drawing/2014/main" id="{7D9DB669-8D52-4C41-8732-7E9D8702F5CC}"/>
              </a:ext>
            </a:extLst>
          </p:cNvPr>
          <p:cNvGraphicFramePr>
            <a:graphicFrameLocks noGrp="1"/>
          </p:cNvGraphicFramePr>
          <p:nvPr>
            <p:ph idx="1"/>
            <p:extLst>
              <p:ext uri="{D42A27DB-BD31-4B8C-83A1-F6EECF244321}">
                <p14:modId xmlns:p14="http://schemas.microsoft.com/office/powerpoint/2010/main" val="3388676712"/>
              </p:ext>
            </p:extLst>
          </p:nvPr>
        </p:nvGraphicFramePr>
        <p:xfrm>
          <a:off x="0" y="806117"/>
          <a:ext cx="9432758" cy="64248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23655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9210" y="2642147"/>
            <a:ext cx="4886374" cy="1373130"/>
          </a:xfrm>
        </p:spPr>
        <p:txBody>
          <a:bodyPr/>
          <a:lstStyle/>
          <a:p>
            <a:r>
              <a:rPr lang="en-US" sz="3200" b="1" dirty="0"/>
              <a:t>Would you like to be involved in research at the University of Oklahoma?</a:t>
            </a:r>
            <a:br>
              <a:rPr lang="en-US" sz="3200" dirty="0"/>
            </a:br>
            <a:br>
              <a:rPr lang="en-US" sz="3200" dirty="0"/>
            </a:br>
            <a:endParaRPr lang="en-US" sz="3200" dirty="0"/>
          </a:p>
        </p:txBody>
      </p:sp>
      <p:sp>
        <p:nvSpPr>
          <p:cNvPr id="3" name="Subtitle 2"/>
          <p:cNvSpPr>
            <a:spLocks noGrp="1"/>
          </p:cNvSpPr>
          <p:nvPr>
            <p:ph type="subTitle" idx="1"/>
          </p:nvPr>
        </p:nvSpPr>
        <p:spPr>
          <a:xfrm>
            <a:off x="299210" y="3657175"/>
            <a:ext cx="5392142" cy="1138853"/>
          </a:xfrm>
        </p:spPr>
        <p:txBody>
          <a:bodyPr>
            <a:normAutofit lnSpcReduction="10000"/>
          </a:bodyPr>
          <a:lstStyle/>
          <a:p>
            <a:r>
              <a:rPr lang="en-US" sz="1400" i="0" dirty="0"/>
              <a:t>The purpose of this survey is to understand attendees' knowledge of Python and intended outcomes from attending these sessions. We are trying to gauge the demand of skills, resources, and knowledge of Python programming and associated techniques. This will, in turn, help us understand the success of the workshop and room for improvement.</a:t>
            </a:r>
            <a:endParaRPr lang="en-US" sz="1400" dirty="0"/>
          </a:p>
        </p:txBody>
      </p:sp>
      <p:pic>
        <p:nvPicPr>
          <p:cNvPr id="11" name="Picture 10">
            <a:extLst>
              <a:ext uri="{FF2B5EF4-FFF2-40B4-BE49-F238E27FC236}">
                <a16:creationId xmlns:a16="http://schemas.microsoft.com/office/drawing/2014/main" id="{5947FE00-B50E-4581-B10E-759470C6CBD8}"/>
              </a:ext>
            </a:extLst>
          </p:cNvPr>
          <p:cNvPicPr>
            <a:picLocks noChangeAspect="1"/>
          </p:cNvPicPr>
          <p:nvPr/>
        </p:nvPicPr>
        <p:blipFill rotWithShape="1">
          <a:blip r:embed="rId2"/>
          <a:srcRect t="34734" b="35712"/>
          <a:stretch/>
        </p:blipFill>
        <p:spPr>
          <a:xfrm>
            <a:off x="6374271" y="291884"/>
            <a:ext cx="2258539" cy="667512"/>
          </a:xfrm>
          <a:prstGeom prst="rect">
            <a:avLst/>
          </a:prstGeom>
        </p:spPr>
      </p:pic>
      <p:pic>
        <p:nvPicPr>
          <p:cNvPr id="5" name="Picture 4" descr="A close up of a sign&#10;&#10;Description automatically generated">
            <a:extLst>
              <a:ext uri="{FF2B5EF4-FFF2-40B4-BE49-F238E27FC236}">
                <a16:creationId xmlns:a16="http://schemas.microsoft.com/office/drawing/2014/main" id="{80D7D656-1C44-884E-8E55-766207442AC3}"/>
              </a:ext>
            </a:extLst>
          </p:cNvPr>
          <p:cNvPicPr>
            <a:picLocks noChangeAspect="1"/>
          </p:cNvPicPr>
          <p:nvPr/>
        </p:nvPicPr>
        <p:blipFill>
          <a:blip r:embed="rId3"/>
          <a:stretch>
            <a:fillRect/>
          </a:stretch>
        </p:blipFill>
        <p:spPr>
          <a:xfrm>
            <a:off x="6729755" y="2061972"/>
            <a:ext cx="1903055" cy="2734056"/>
          </a:xfrm>
          <a:prstGeom prst="rect">
            <a:avLst/>
          </a:prstGeom>
        </p:spPr>
      </p:pic>
    </p:spTree>
    <p:extLst>
      <p:ext uri="{BB962C8B-B14F-4D97-AF65-F5344CB8AC3E}">
        <p14:creationId xmlns:p14="http://schemas.microsoft.com/office/powerpoint/2010/main" val="1451034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FFA1D-BB29-764B-867C-D5E7B15BB403}"/>
              </a:ext>
            </a:extLst>
          </p:cNvPr>
          <p:cNvSpPr>
            <a:spLocks noGrp="1"/>
          </p:cNvSpPr>
          <p:nvPr>
            <p:ph type="title"/>
          </p:nvPr>
        </p:nvSpPr>
        <p:spPr>
          <a:xfrm>
            <a:off x="1792288" y="4800600"/>
            <a:ext cx="5486400" cy="566738"/>
          </a:xfrm>
          <a:prstGeom prst="rect">
            <a:avLst/>
          </a:prstGeom>
        </p:spPr>
        <p:txBody>
          <a:bodyPr anchor="b">
            <a:normAutofit/>
          </a:bodyPr>
          <a:lstStyle/>
          <a:p>
            <a:r>
              <a:rPr lang="en-US" sz="2800" dirty="0"/>
              <a:t>What is a Neural Network?</a:t>
            </a:r>
          </a:p>
        </p:txBody>
      </p:sp>
      <p:pic>
        <p:nvPicPr>
          <p:cNvPr id="5" name="Picture 4" descr="A close up of a logo&#10;&#10;Description automatically generated">
            <a:extLst>
              <a:ext uri="{FF2B5EF4-FFF2-40B4-BE49-F238E27FC236}">
                <a16:creationId xmlns:a16="http://schemas.microsoft.com/office/drawing/2014/main" id="{BA591A28-D306-B348-B0F7-142FD967723D}"/>
              </a:ext>
            </a:extLst>
          </p:cNvPr>
          <p:cNvPicPr>
            <a:picLocks noChangeAspect="1"/>
          </p:cNvPicPr>
          <p:nvPr/>
        </p:nvPicPr>
        <p:blipFill>
          <a:blip r:embed="rId2"/>
          <a:stretch>
            <a:fillRect/>
          </a:stretch>
        </p:blipFill>
        <p:spPr>
          <a:xfrm>
            <a:off x="1099457" y="1320782"/>
            <a:ext cx="7246813" cy="2968190"/>
          </a:xfrm>
          <a:prstGeom prst="rect">
            <a:avLst/>
          </a:prstGeom>
          <a:noFill/>
        </p:spPr>
      </p:pic>
      <p:sp>
        <p:nvSpPr>
          <p:cNvPr id="3" name="Content Placeholder 2">
            <a:extLst>
              <a:ext uri="{FF2B5EF4-FFF2-40B4-BE49-F238E27FC236}">
                <a16:creationId xmlns:a16="http://schemas.microsoft.com/office/drawing/2014/main" id="{105505E8-EF00-4E45-BEB3-78096F7E8541}"/>
              </a:ext>
            </a:extLst>
          </p:cNvPr>
          <p:cNvSpPr>
            <a:spLocks noGrp="1"/>
          </p:cNvSpPr>
          <p:nvPr>
            <p:ph type="body" sz="half" idx="2"/>
          </p:nvPr>
        </p:nvSpPr>
        <p:spPr>
          <a:xfrm>
            <a:off x="1792288" y="5367338"/>
            <a:ext cx="5486400" cy="804862"/>
          </a:xfrm>
          <a:prstGeom prst="rect">
            <a:avLst/>
          </a:prstGeom>
        </p:spPr>
        <p:txBody>
          <a:bodyPr>
            <a:normAutofit/>
          </a:bodyPr>
          <a:lstStyle/>
          <a:p>
            <a:pPr marL="0" indent="0">
              <a:buNone/>
            </a:pPr>
            <a:r>
              <a:rPr lang="en-US" sz="1300"/>
              <a:t>A neural network is a type of machine learning which models itself after the human brain, creating an artificial neural network that via an algorithm allows the computer to learn by incorporating new data.</a:t>
            </a:r>
          </a:p>
        </p:txBody>
      </p:sp>
      <p:sp>
        <p:nvSpPr>
          <p:cNvPr id="4" name="Slide Number Placeholder 3">
            <a:extLst>
              <a:ext uri="{FF2B5EF4-FFF2-40B4-BE49-F238E27FC236}">
                <a16:creationId xmlns:a16="http://schemas.microsoft.com/office/drawing/2014/main" id="{67383B93-0769-6C41-8610-0C5064A7ACAB}"/>
              </a:ext>
            </a:extLst>
          </p:cNvPr>
          <p:cNvSpPr>
            <a:spLocks noGrp="1"/>
          </p:cNvSpPr>
          <p:nvPr>
            <p:ph type="sldNum" sz="quarter" idx="12"/>
          </p:nvPr>
        </p:nvSpPr>
        <p:spPr>
          <a:xfrm>
            <a:off x="6553200" y="6356350"/>
            <a:ext cx="2133600" cy="365125"/>
          </a:xfrm>
          <a:prstGeom prst="rect">
            <a:avLst/>
          </a:prstGeom>
        </p:spPr>
        <p:txBody>
          <a:bodyPr anchor="ctr">
            <a:normAutofit/>
          </a:bodyPr>
          <a:lstStyle/>
          <a:p>
            <a:pPr>
              <a:spcAft>
                <a:spcPts val="600"/>
              </a:spcAft>
            </a:pPr>
            <a:fld id="{B61F21CD-6DF9-CC4F-ABAD-1935B492F02E}" type="slidenum">
              <a:rPr lang="en-US" smtClean="0"/>
              <a:pPr>
                <a:spcAft>
                  <a:spcPts val="600"/>
                </a:spcAft>
              </a:pPr>
              <a:t>20</a:t>
            </a:fld>
            <a:endParaRPr lang="en-US"/>
          </a:p>
        </p:txBody>
      </p:sp>
    </p:spTree>
    <p:extLst>
      <p:ext uri="{BB962C8B-B14F-4D97-AF65-F5344CB8AC3E}">
        <p14:creationId xmlns:p14="http://schemas.microsoft.com/office/powerpoint/2010/main" val="35479842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FFA1D-BB29-764B-867C-D5E7B15BB403}"/>
              </a:ext>
            </a:extLst>
          </p:cNvPr>
          <p:cNvSpPr>
            <a:spLocks noGrp="1"/>
          </p:cNvSpPr>
          <p:nvPr>
            <p:ph type="title"/>
          </p:nvPr>
        </p:nvSpPr>
        <p:spPr>
          <a:xfrm>
            <a:off x="457200" y="274638"/>
            <a:ext cx="8229600" cy="1143000"/>
          </a:xfrm>
          <a:prstGeom prst="rect">
            <a:avLst/>
          </a:prstGeom>
        </p:spPr>
        <p:txBody>
          <a:bodyPr anchor="ctr">
            <a:normAutofit/>
          </a:bodyPr>
          <a:lstStyle/>
          <a:p>
            <a:r>
              <a:rPr lang="en-US" dirty="0"/>
              <a:t>Activation Functions</a:t>
            </a:r>
          </a:p>
        </p:txBody>
      </p:sp>
      <p:pic>
        <p:nvPicPr>
          <p:cNvPr id="5" name="Picture 4">
            <a:extLst>
              <a:ext uri="{FF2B5EF4-FFF2-40B4-BE49-F238E27FC236}">
                <a16:creationId xmlns:a16="http://schemas.microsoft.com/office/drawing/2014/main" id="{DE23BBC2-64AB-1F48-82F0-3A4DD15F3C11}"/>
              </a:ext>
            </a:extLst>
          </p:cNvPr>
          <p:cNvPicPr>
            <a:picLocks noChangeAspect="1"/>
          </p:cNvPicPr>
          <p:nvPr/>
        </p:nvPicPr>
        <p:blipFill rotWithShape="1">
          <a:blip r:embed="rId2"/>
          <a:srcRect l="11893" r="15154"/>
          <a:stretch/>
        </p:blipFill>
        <p:spPr>
          <a:xfrm>
            <a:off x="149289" y="2454059"/>
            <a:ext cx="4198775" cy="2231136"/>
          </a:xfrm>
          <a:prstGeom prst="rect">
            <a:avLst/>
          </a:prstGeom>
          <a:noFill/>
        </p:spPr>
      </p:pic>
      <p:sp>
        <p:nvSpPr>
          <p:cNvPr id="3" name="Content Placeholder 2">
            <a:extLst>
              <a:ext uri="{FF2B5EF4-FFF2-40B4-BE49-F238E27FC236}">
                <a16:creationId xmlns:a16="http://schemas.microsoft.com/office/drawing/2014/main" id="{105505E8-EF00-4E45-BEB3-78096F7E8541}"/>
              </a:ext>
            </a:extLst>
          </p:cNvPr>
          <p:cNvSpPr>
            <a:spLocks noGrp="1"/>
          </p:cNvSpPr>
          <p:nvPr>
            <p:ph sz="half" idx="2"/>
          </p:nvPr>
        </p:nvSpPr>
        <p:spPr>
          <a:xfrm>
            <a:off x="4648200" y="1600200"/>
            <a:ext cx="4038600" cy="4525963"/>
          </a:xfrm>
          <a:prstGeom prst="rect">
            <a:avLst/>
          </a:prstGeom>
        </p:spPr>
        <p:txBody>
          <a:bodyPr>
            <a:normAutofit/>
          </a:bodyPr>
          <a:lstStyle/>
          <a:p>
            <a:pPr marL="0" indent="0">
              <a:lnSpc>
                <a:spcPct val="90000"/>
              </a:lnSpc>
              <a:buNone/>
            </a:pPr>
            <a:r>
              <a:rPr lang="en-US" sz="2200" dirty="0">
                <a:solidFill>
                  <a:schemeClr val="tx1"/>
                </a:solidFill>
              </a:rPr>
              <a:t>Activation functions are mathematical equations that determine the output of a neural network. The function is attached to each neuron in the network and determines whether it should be activated (“fired”) or not, based on whether each neuron’s input is relevant for the model’s prediction. </a:t>
            </a:r>
          </a:p>
        </p:txBody>
      </p:sp>
      <p:sp>
        <p:nvSpPr>
          <p:cNvPr id="4" name="Slide Number Placeholder 3">
            <a:extLst>
              <a:ext uri="{FF2B5EF4-FFF2-40B4-BE49-F238E27FC236}">
                <a16:creationId xmlns:a16="http://schemas.microsoft.com/office/drawing/2014/main" id="{67383B93-0769-6C41-8610-0C5064A7ACAB}"/>
              </a:ext>
            </a:extLst>
          </p:cNvPr>
          <p:cNvSpPr>
            <a:spLocks noGrp="1"/>
          </p:cNvSpPr>
          <p:nvPr>
            <p:ph type="sldNum" sz="quarter" idx="12"/>
          </p:nvPr>
        </p:nvSpPr>
        <p:spPr>
          <a:xfrm>
            <a:off x="6553200" y="6356350"/>
            <a:ext cx="2133600" cy="365125"/>
          </a:xfrm>
          <a:prstGeom prst="rect">
            <a:avLst/>
          </a:prstGeom>
        </p:spPr>
        <p:txBody>
          <a:bodyPr anchor="ctr">
            <a:normAutofit/>
          </a:bodyPr>
          <a:lstStyle/>
          <a:p>
            <a:pPr>
              <a:spcAft>
                <a:spcPts val="600"/>
              </a:spcAft>
            </a:pPr>
            <a:fld id="{B61F21CD-6DF9-CC4F-ABAD-1935B492F02E}" type="slidenum">
              <a:rPr lang="en-US" smtClean="0"/>
              <a:pPr>
                <a:spcAft>
                  <a:spcPts val="600"/>
                </a:spcAft>
              </a:pPr>
              <a:t>21</a:t>
            </a:fld>
            <a:endParaRPr lang="en-US"/>
          </a:p>
        </p:txBody>
      </p:sp>
    </p:spTree>
    <p:extLst>
      <p:ext uri="{BB962C8B-B14F-4D97-AF65-F5344CB8AC3E}">
        <p14:creationId xmlns:p14="http://schemas.microsoft.com/office/powerpoint/2010/main" val="1669908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556D7-5E16-C945-8280-54AC79775E27}"/>
              </a:ext>
            </a:extLst>
          </p:cNvPr>
          <p:cNvSpPr>
            <a:spLocks noGrp="1"/>
          </p:cNvSpPr>
          <p:nvPr>
            <p:ph type="title"/>
          </p:nvPr>
        </p:nvSpPr>
        <p:spPr>
          <a:xfrm>
            <a:off x="457200" y="274638"/>
            <a:ext cx="8229600" cy="1143000"/>
          </a:xfrm>
          <a:prstGeom prst="rect">
            <a:avLst/>
          </a:prstGeom>
        </p:spPr>
        <p:txBody>
          <a:bodyPr anchor="ctr">
            <a:normAutofit/>
          </a:bodyPr>
          <a:lstStyle/>
          <a:p>
            <a:r>
              <a:rPr lang="en-US" dirty="0"/>
              <a:t>Our Activation Functions</a:t>
            </a:r>
          </a:p>
        </p:txBody>
      </p:sp>
      <p:sp>
        <p:nvSpPr>
          <p:cNvPr id="10" name="Text Placeholder 2">
            <a:extLst>
              <a:ext uri="{FF2B5EF4-FFF2-40B4-BE49-F238E27FC236}">
                <a16:creationId xmlns:a16="http://schemas.microsoft.com/office/drawing/2014/main" id="{72610407-97D7-4D74-8560-1899692ED8E9}"/>
              </a:ext>
            </a:extLst>
          </p:cNvPr>
          <p:cNvSpPr>
            <a:spLocks noGrp="1"/>
          </p:cNvSpPr>
          <p:nvPr>
            <p:ph type="body" idx="1"/>
          </p:nvPr>
        </p:nvSpPr>
        <p:spPr>
          <a:xfrm>
            <a:off x="457200" y="1535113"/>
            <a:ext cx="4040188" cy="639762"/>
          </a:xfrm>
        </p:spPr>
        <p:txBody>
          <a:bodyPr>
            <a:normAutofit fontScale="92500"/>
          </a:bodyPr>
          <a:lstStyle/>
          <a:p>
            <a:r>
              <a:rPr lang="en-US" dirty="0">
                <a:solidFill>
                  <a:schemeClr val="tx1"/>
                </a:solidFill>
              </a:rPr>
              <a:t>Linear</a:t>
            </a:r>
          </a:p>
        </p:txBody>
      </p:sp>
      <p:sp>
        <p:nvSpPr>
          <p:cNvPr id="12" name="Content Placeholder 3">
            <a:extLst>
              <a:ext uri="{FF2B5EF4-FFF2-40B4-BE49-F238E27FC236}">
                <a16:creationId xmlns:a16="http://schemas.microsoft.com/office/drawing/2014/main" id="{3356FD6B-2E58-4915-8EC8-4F10A2159FA9}"/>
              </a:ext>
            </a:extLst>
          </p:cNvPr>
          <p:cNvSpPr>
            <a:spLocks noGrp="1"/>
          </p:cNvSpPr>
          <p:nvPr>
            <p:ph sz="half" idx="2"/>
          </p:nvPr>
        </p:nvSpPr>
        <p:spPr>
          <a:xfrm>
            <a:off x="457200" y="2174876"/>
            <a:ext cx="4040188" cy="2108086"/>
          </a:xfrm>
        </p:spPr>
        <p:txBody>
          <a:bodyPr>
            <a:noAutofit/>
          </a:bodyPr>
          <a:lstStyle/>
          <a:p>
            <a:r>
              <a:rPr lang="en-US" sz="1600" dirty="0">
                <a:solidFill>
                  <a:schemeClr val="tx1"/>
                </a:solidFill>
              </a:rPr>
              <a:t>Not possible to use backpropagation (gradient descent) to train the model</a:t>
            </a:r>
          </a:p>
          <a:p>
            <a:r>
              <a:rPr lang="en-US" sz="1600" dirty="0">
                <a:solidFill>
                  <a:schemeClr val="tx1"/>
                </a:solidFill>
              </a:rPr>
              <a:t>All layers of the neural network collapse into one— a linear activation function turns the neural network into just one layer.</a:t>
            </a:r>
          </a:p>
        </p:txBody>
      </p:sp>
      <p:sp>
        <p:nvSpPr>
          <p:cNvPr id="14" name="Text Placeholder 4">
            <a:extLst>
              <a:ext uri="{FF2B5EF4-FFF2-40B4-BE49-F238E27FC236}">
                <a16:creationId xmlns:a16="http://schemas.microsoft.com/office/drawing/2014/main" id="{1428E7D6-F5AD-49C6-B2C0-863201A7ACD6}"/>
              </a:ext>
            </a:extLst>
          </p:cNvPr>
          <p:cNvSpPr>
            <a:spLocks noGrp="1"/>
          </p:cNvSpPr>
          <p:nvPr>
            <p:ph type="body" sz="quarter" idx="3"/>
          </p:nvPr>
        </p:nvSpPr>
        <p:spPr>
          <a:xfrm>
            <a:off x="4645025" y="1535113"/>
            <a:ext cx="4041775" cy="639762"/>
          </a:xfrm>
        </p:spPr>
        <p:txBody>
          <a:bodyPr>
            <a:normAutofit fontScale="92500"/>
          </a:bodyPr>
          <a:lstStyle/>
          <a:p>
            <a:r>
              <a:rPr lang="en-US" dirty="0">
                <a:solidFill>
                  <a:schemeClr val="tx1"/>
                </a:solidFill>
              </a:rPr>
              <a:t>RELU </a:t>
            </a:r>
            <a:r>
              <a:rPr lang="en-US" b="0" dirty="0">
                <a:solidFill>
                  <a:schemeClr val="tx1"/>
                </a:solidFill>
              </a:rPr>
              <a:t>(Rectified Linear Unit)</a:t>
            </a:r>
          </a:p>
        </p:txBody>
      </p:sp>
      <p:sp>
        <p:nvSpPr>
          <p:cNvPr id="16" name="Content Placeholder 5">
            <a:extLst>
              <a:ext uri="{FF2B5EF4-FFF2-40B4-BE49-F238E27FC236}">
                <a16:creationId xmlns:a16="http://schemas.microsoft.com/office/drawing/2014/main" id="{B23570BA-9658-45CE-898B-3B69B9BBA882}"/>
              </a:ext>
            </a:extLst>
          </p:cNvPr>
          <p:cNvSpPr>
            <a:spLocks noGrp="1"/>
          </p:cNvSpPr>
          <p:nvPr>
            <p:ph sz="quarter" idx="4"/>
          </p:nvPr>
        </p:nvSpPr>
        <p:spPr>
          <a:xfrm>
            <a:off x="4645025" y="2174875"/>
            <a:ext cx="4041775" cy="3951288"/>
          </a:xfrm>
        </p:spPr>
        <p:txBody>
          <a:bodyPr>
            <a:normAutofit/>
          </a:bodyPr>
          <a:lstStyle/>
          <a:p>
            <a:r>
              <a:rPr lang="en-US" sz="1600" dirty="0">
                <a:solidFill>
                  <a:schemeClr val="tx1"/>
                </a:solidFill>
              </a:rPr>
              <a:t>Computationally efficient—allows the network to converge very quickly</a:t>
            </a:r>
          </a:p>
          <a:p>
            <a:r>
              <a:rPr lang="en-US" sz="1600" dirty="0">
                <a:solidFill>
                  <a:schemeClr val="tx1"/>
                </a:solidFill>
              </a:rPr>
              <a:t>Non-linear—although it looks like a linear function, </a:t>
            </a:r>
            <a:r>
              <a:rPr lang="en-US" sz="1600" dirty="0" err="1">
                <a:solidFill>
                  <a:schemeClr val="tx1"/>
                </a:solidFill>
              </a:rPr>
              <a:t>ReLU</a:t>
            </a:r>
            <a:r>
              <a:rPr lang="en-US" sz="1600" dirty="0">
                <a:solidFill>
                  <a:schemeClr val="tx1"/>
                </a:solidFill>
              </a:rPr>
              <a:t> has a derivative function and allows for backpropagation</a:t>
            </a:r>
          </a:p>
          <a:p>
            <a:endParaRPr lang="en-US" sz="1600" dirty="0"/>
          </a:p>
        </p:txBody>
      </p:sp>
      <p:sp>
        <p:nvSpPr>
          <p:cNvPr id="5" name="Slide Number Placeholder 4">
            <a:extLst>
              <a:ext uri="{FF2B5EF4-FFF2-40B4-BE49-F238E27FC236}">
                <a16:creationId xmlns:a16="http://schemas.microsoft.com/office/drawing/2014/main" id="{3FFC5B5D-D6F0-2440-A42E-43EDF398B65B}"/>
              </a:ext>
            </a:extLst>
          </p:cNvPr>
          <p:cNvSpPr>
            <a:spLocks noGrp="1"/>
          </p:cNvSpPr>
          <p:nvPr>
            <p:ph type="sldNum" sz="quarter" idx="12"/>
          </p:nvPr>
        </p:nvSpPr>
        <p:spPr>
          <a:xfrm>
            <a:off x="6553200" y="6356350"/>
            <a:ext cx="2133600" cy="365125"/>
          </a:xfrm>
          <a:prstGeom prst="rect">
            <a:avLst/>
          </a:prstGeom>
        </p:spPr>
        <p:txBody>
          <a:bodyPr anchor="ctr">
            <a:normAutofit/>
          </a:bodyPr>
          <a:lstStyle/>
          <a:p>
            <a:pPr>
              <a:spcAft>
                <a:spcPts val="600"/>
              </a:spcAft>
            </a:pPr>
            <a:fld id="{B61F21CD-6DF9-CC4F-ABAD-1935B492F02E}" type="slidenum">
              <a:rPr lang="en-US" smtClean="0"/>
              <a:pPr>
                <a:spcAft>
                  <a:spcPts val="600"/>
                </a:spcAft>
              </a:pPr>
              <a:t>22</a:t>
            </a:fld>
            <a:endParaRPr lang="en-US"/>
          </a:p>
        </p:txBody>
      </p:sp>
      <p:pic>
        <p:nvPicPr>
          <p:cNvPr id="6" name="Picture 5">
            <a:extLst>
              <a:ext uri="{FF2B5EF4-FFF2-40B4-BE49-F238E27FC236}">
                <a16:creationId xmlns:a16="http://schemas.microsoft.com/office/drawing/2014/main" id="{4F1E1005-8960-B540-9CCF-40D6D4703A1B}"/>
              </a:ext>
            </a:extLst>
          </p:cNvPr>
          <p:cNvPicPr>
            <a:picLocks noChangeAspect="1"/>
          </p:cNvPicPr>
          <p:nvPr/>
        </p:nvPicPr>
        <p:blipFill>
          <a:blip r:embed="rId3"/>
          <a:stretch>
            <a:fillRect/>
          </a:stretch>
        </p:blipFill>
        <p:spPr>
          <a:xfrm>
            <a:off x="5084064" y="4282962"/>
            <a:ext cx="3189178" cy="2579242"/>
          </a:xfrm>
          <a:prstGeom prst="rect">
            <a:avLst/>
          </a:prstGeom>
        </p:spPr>
      </p:pic>
      <p:pic>
        <p:nvPicPr>
          <p:cNvPr id="7" name="Picture 6">
            <a:extLst>
              <a:ext uri="{FF2B5EF4-FFF2-40B4-BE49-F238E27FC236}">
                <a16:creationId xmlns:a16="http://schemas.microsoft.com/office/drawing/2014/main" id="{90E5C6B2-80C2-EF47-8254-98CCF3C37C81}"/>
              </a:ext>
            </a:extLst>
          </p:cNvPr>
          <p:cNvPicPr>
            <a:picLocks noChangeAspect="1"/>
          </p:cNvPicPr>
          <p:nvPr/>
        </p:nvPicPr>
        <p:blipFill>
          <a:blip r:embed="rId4"/>
          <a:stretch>
            <a:fillRect/>
          </a:stretch>
        </p:blipFill>
        <p:spPr>
          <a:xfrm>
            <a:off x="457200" y="4361656"/>
            <a:ext cx="3005694" cy="2482964"/>
          </a:xfrm>
          <a:prstGeom prst="rect">
            <a:avLst/>
          </a:prstGeom>
        </p:spPr>
      </p:pic>
    </p:spTree>
    <p:extLst>
      <p:ext uri="{BB962C8B-B14F-4D97-AF65-F5344CB8AC3E}">
        <p14:creationId xmlns:p14="http://schemas.microsoft.com/office/powerpoint/2010/main" val="5543429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CC90BEB7-FD6A-40DD-ACFB-FC5A2B7067BC}"/>
              </a:ext>
            </a:extLst>
          </p:cNvPr>
          <p:cNvSpPr>
            <a:spLocks noGrp="1"/>
          </p:cNvSpPr>
          <p:nvPr>
            <p:ph type="title"/>
          </p:nvPr>
        </p:nvSpPr>
        <p:spPr>
          <a:xfrm>
            <a:off x="457200" y="274638"/>
            <a:ext cx="8229600" cy="1143000"/>
          </a:xfrm>
          <a:prstGeom prst="rect">
            <a:avLst/>
          </a:prstGeom>
        </p:spPr>
        <p:txBody>
          <a:bodyPr anchor="ctr">
            <a:normAutofit/>
          </a:bodyPr>
          <a:lstStyle/>
          <a:p>
            <a:r>
              <a:rPr lang="en-US" dirty="0"/>
              <a:t>Output Function: </a:t>
            </a:r>
            <a:r>
              <a:rPr lang="en-US" dirty="0" err="1"/>
              <a:t>Softmax</a:t>
            </a:r>
            <a:endParaRPr lang="en-US" dirty="0"/>
          </a:p>
        </p:txBody>
      </p:sp>
      <p:sp>
        <p:nvSpPr>
          <p:cNvPr id="14" name="Content Placeholder 2">
            <a:extLst>
              <a:ext uri="{FF2B5EF4-FFF2-40B4-BE49-F238E27FC236}">
                <a16:creationId xmlns:a16="http://schemas.microsoft.com/office/drawing/2014/main" id="{3A84D66D-04F3-4208-9EBE-7788785E6684}"/>
              </a:ext>
            </a:extLst>
          </p:cNvPr>
          <p:cNvSpPr>
            <a:spLocks noGrp="1"/>
          </p:cNvSpPr>
          <p:nvPr>
            <p:ph sz="half" idx="1"/>
          </p:nvPr>
        </p:nvSpPr>
        <p:spPr>
          <a:xfrm>
            <a:off x="457200" y="1600200"/>
            <a:ext cx="4038600" cy="4525963"/>
          </a:xfrm>
          <a:prstGeom prst="rect">
            <a:avLst/>
          </a:prstGeom>
        </p:spPr>
        <p:txBody>
          <a:bodyPr>
            <a:normAutofit/>
          </a:bodyPr>
          <a:lstStyle/>
          <a:p>
            <a:pPr>
              <a:lnSpc>
                <a:spcPct val="90000"/>
              </a:lnSpc>
            </a:pPr>
            <a:r>
              <a:rPr lang="en-US" sz="2000" dirty="0">
                <a:solidFill>
                  <a:schemeClr val="tx1"/>
                </a:solidFill>
              </a:rPr>
              <a:t>Able to handle multiple classes only one class in other activation functions—normalizes the outputs for each class between 0 and 1, and divides by their sum, giving the probability of the input value being in a specific class.</a:t>
            </a:r>
          </a:p>
          <a:p>
            <a:pPr>
              <a:lnSpc>
                <a:spcPct val="90000"/>
              </a:lnSpc>
            </a:pPr>
            <a:r>
              <a:rPr lang="en-US" sz="2000" dirty="0">
                <a:solidFill>
                  <a:schemeClr val="tx1"/>
                </a:solidFill>
              </a:rPr>
              <a:t>Useful for output neurons—typically </a:t>
            </a:r>
            <a:r>
              <a:rPr lang="en-US" sz="2000" dirty="0" err="1">
                <a:solidFill>
                  <a:schemeClr val="tx1"/>
                </a:solidFill>
              </a:rPr>
              <a:t>Softmax</a:t>
            </a:r>
            <a:r>
              <a:rPr lang="en-US" sz="2000" dirty="0">
                <a:solidFill>
                  <a:schemeClr val="tx1"/>
                </a:solidFill>
              </a:rPr>
              <a:t> is used only for the output layer, for neural networks that need to classify inputs into multiple categories.</a:t>
            </a:r>
          </a:p>
        </p:txBody>
      </p:sp>
      <p:pic>
        <p:nvPicPr>
          <p:cNvPr id="8" name="Picture 7">
            <a:extLst>
              <a:ext uri="{FF2B5EF4-FFF2-40B4-BE49-F238E27FC236}">
                <a16:creationId xmlns:a16="http://schemas.microsoft.com/office/drawing/2014/main" id="{2BA59DAC-394D-0542-97B0-8584A34E0333}"/>
              </a:ext>
            </a:extLst>
          </p:cNvPr>
          <p:cNvPicPr>
            <a:picLocks noChangeAspect="1"/>
          </p:cNvPicPr>
          <p:nvPr/>
        </p:nvPicPr>
        <p:blipFill>
          <a:blip r:embed="rId2"/>
          <a:stretch>
            <a:fillRect/>
          </a:stretch>
        </p:blipFill>
        <p:spPr>
          <a:xfrm>
            <a:off x="4648200" y="2445621"/>
            <a:ext cx="4038600" cy="2835120"/>
          </a:xfrm>
          <a:prstGeom prst="rect">
            <a:avLst/>
          </a:prstGeom>
          <a:noFill/>
        </p:spPr>
      </p:pic>
      <p:sp>
        <p:nvSpPr>
          <p:cNvPr id="7" name="Slide Number Placeholder 6">
            <a:extLst>
              <a:ext uri="{FF2B5EF4-FFF2-40B4-BE49-F238E27FC236}">
                <a16:creationId xmlns:a16="http://schemas.microsoft.com/office/drawing/2014/main" id="{532ABD9E-BE13-2942-8B19-BE73A22B7493}"/>
              </a:ext>
            </a:extLst>
          </p:cNvPr>
          <p:cNvSpPr>
            <a:spLocks noGrp="1"/>
          </p:cNvSpPr>
          <p:nvPr>
            <p:ph type="sldNum" sz="quarter" idx="12"/>
          </p:nvPr>
        </p:nvSpPr>
        <p:spPr>
          <a:xfrm>
            <a:off x="6553200" y="6356350"/>
            <a:ext cx="2133600" cy="365125"/>
          </a:xfrm>
          <a:prstGeom prst="rect">
            <a:avLst/>
          </a:prstGeom>
        </p:spPr>
        <p:txBody>
          <a:bodyPr anchor="ctr">
            <a:normAutofit/>
          </a:bodyPr>
          <a:lstStyle/>
          <a:p>
            <a:pPr>
              <a:spcAft>
                <a:spcPts val="600"/>
              </a:spcAft>
            </a:pPr>
            <a:fld id="{B61F21CD-6DF9-CC4F-ABAD-1935B492F02E}" type="slidenum">
              <a:rPr lang="en-US" smtClean="0"/>
              <a:pPr>
                <a:spcAft>
                  <a:spcPts val="600"/>
                </a:spcAft>
              </a:pPr>
              <a:t>23</a:t>
            </a:fld>
            <a:endParaRPr lang="en-US"/>
          </a:p>
        </p:txBody>
      </p:sp>
    </p:spTree>
    <p:extLst>
      <p:ext uri="{BB962C8B-B14F-4D97-AF65-F5344CB8AC3E}">
        <p14:creationId xmlns:p14="http://schemas.microsoft.com/office/powerpoint/2010/main" val="4081646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FFA1D-BB29-764B-867C-D5E7B15BB403}"/>
              </a:ext>
            </a:extLst>
          </p:cNvPr>
          <p:cNvSpPr>
            <a:spLocks noGrp="1"/>
          </p:cNvSpPr>
          <p:nvPr>
            <p:ph type="title"/>
          </p:nvPr>
        </p:nvSpPr>
        <p:spPr>
          <a:xfrm>
            <a:off x="457200" y="274638"/>
            <a:ext cx="8229600" cy="1143000"/>
          </a:xfrm>
          <a:prstGeom prst="rect">
            <a:avLst/>
          </a:prstGeom>
        </p:spPr>
        <p:txBody>
          <a:bodyPr anchor="ctr">
            <a:normAutofit fontScale="90000"/>
          </a:bodyPr>
          <a:lstStyle/>
          <a:p>
            <a:pPr>
              <a:lnSpc>
                <a:spcPct val="90000"/>
              </a:lnSpc>
            </a:pPr>
            <a:r>
              <a:rPr lang="en-US" sz="5100" dirty="0"/>
              <a:t>Concepts:</a:t>
            </a:r>
            <a:br>
              <a:rPr lang="en-US" sz="5100" dirty="0"/>
            </a:br>
            <a:r>
              <a:rPr lang="en-US" sz="5100" dirty="0"/>
              <a:t>Criterion and Gradient Descent</a:t>
            </a:r>
          </a:p>
        </p:txBody>
      </p:sp>
      <p:sp>
        <p:nvSpPr>
          <p:cNvPr id="4" name="Slide Number Placeholder 3">
            <a:extLst>
              <a:ext uri="{FF2B5EF4-FFF2-40B4-BE49-F238E27FC236}">
                <a16:creationId xmlns:a16="http://schemas.microsoft.com/office/drawing/2014/main" id="{67383B93-0769-6C41-8610-0C5064A7ACAB}"/>
              </a:ext>
            </a:extLst>
          </p:cNvPr>
          <p:cNvSpPr>
            <a:spLocks noGrp="1"/>
          </p:cNvSpPr>
          <p:nvPr>
            <p:ph type="sldNum" sz="quarter" idx="12"/>
          </p:nvPr>
        </p:nvSpPr>
        <p:spPr>
          <a:xfrm>
            <a:off x="6553200" y="6356350"/>
            <a:ext cx="2133600" cy="365125"/>
          </a:xfrm>
          <a:prstGeom prst="rect">
            <a:avLst/>
          </a:prstGeom>
        </p:spPr>
        <p:txBody>
          <a:bodyPr anchor="ctr">
            <a:normAutofit/>
          </a:bodyPr>
          <a:lstStyle/>
          <a:p>
            <a:pPr>
              <a:spcAft>
                <a:spcPts val="600"/>
              </a:spcAft>
            </a:pPr>
            <a:fld id="{B61F21CD-6DF9-CC4F-ABAD-1935B492F02E}" type="slidenum">
              <a:rPr lang="en-US" smtClean="0"/>
              <a:pPr>
                <a:spcAft>
                  <a:spcPts val="600"/>
                </a:spcAft>
              </a:pPr>
              <a:t>24</a:t>
            </a:fld>
            <a:endParaRPr lang="en-US"/>
          </a:p>
        </p:txBody>
      </p:sp>
      <p:graphicFrame>
        <p:nvGraphicFramePr>
          <p:cNvPr id="6" name="Content Placeholder 2">
            <a:extLst>
              <a:ext uri="{FF2B5EF4-FFF2-40B4-BE49-F238E27FC236}">
                <a16:creationId xmlns:a16="http://schemas.microsoft.com/office/drawing/2014/main" id="{4F0DE212-7AE2-47CD-A839-511CE57D9E72}"/>
              </a:ext>
            </a:extLst>
          </p:cNvPr>
          <p:cNvGraphicFramePr>
            <a:graphicFrameLocks noGrp="1"/>
          </p:cNvGraphicFramePr>
          <p:nvPr>
            <p:ph idx="1"/>
            <p:extLst>
              <p:ext uri="{D42A27DB-BD31-4B8C-83A1-F6EECF244321}">
                <p14:modId xmlns:p14="http://schemas.microsoft.com/office/powerpoint/2010/main" val="3522929017"/>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201498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FFA1D-BB29-764B-867C-D5E7B15BB403}"/>
              </a:ext>
            </a:extLst>
          </p:cNvPr>
          <p:cNvSpPr>
            <a:spLocks noGrp="1"/>
          </p:cNvSpPr>
          <p:nvPr>
            <p:ph type="title"/>
          </p:nvPr>
        </p:nvSpPr>
        <p:spPr>
          <a:xfrm>
            <a:off x="457200" y="274638"/>
            <a:ext cx="8229600" cy="1143000"/>
          </a:xfrm>
          <a:prstGeom prst="rect">
            <a:avLst/>
          </a:prstGeom>
        </p:spPr>
        <p:txBody>
          <a:bodyPr anchor="ctr">
            <a:normAutofit/>
          </a:bodyPr>
          <a:lstStyle/>
          <a:p>
            <a:pPr>
              <a:lnSpc>
                <a:spcPct val="90000"/>
              </a:lnSpc>
            </a:pPr>
            <a:r>
              <a:rPr lang="en-US" sz="3800"/>
              <a:t>Concepts:</a:t>
            </a:r>
            <a:br>
              <a:rPr lang="en-US" sz="3800"/>
            </a:br>
            <a:r>
              <a:rPr lang="en-US" sz="3800"/>
              <a:t>Learning Rate, Momentum, Epochs</a:t>
            </a:r>
          </a:p>
        </p:txBody>
      </p:sp>
      <p:sp>
        <p:nvSpPr>
          <p:cNvPr id="4" name="Slide Number Placeholder 3">
            <a:extLst>
              <a:ext uri="{FF2B5EF4-FFF2-40B4-BE49-F238E27FC236}">
                <a16:creationId xmlns:a16="http://schemas.microsoft.com/office/drawing/2014/main" id="{67383B93-0769-6C41-8610-0C5064A7ACAB}"/>
              </a:ext>
            </a:extLst>
          </p:cNvPr>
          <p:cNvSpPr>
            <a:spLocks noGrp="1"/>
          </p:cNvSpPr>
          <p:nvPr>
            <p:ph type="sldNum" sz="quarter" idx="12"/>
          </p:nvPr>
        </p:nvSpPr>
        <p:spPr>
          <a:xfrm>
            <a:off x="6553200" y="6356350"/>
            <a:ext cx="2133600" cy="365125"/>
          </a:xfrm>
          <a:prstGeom prst="rect">
            <a:avLst/>
          </a:prstGeom>
        </p:spPr>
        <p:txBody>
          <a:bodyPr anchor="ctr">
            <a:normAutofit/>
          </a:bodyPr>
          <a:lstStyle/>
          <a:p>
            <a:pPr>
              <a:spcAft>
                <a:spcPts val="600"/>
              </a:spcAft>
            </a:pPr>
            <a:fld id="{B61F21CD-6DF9-CC4F-ABAD-1935B492F02E}" type="slidenum">
              <a:rPr lang="en-US" smtClean="0"/>
              <a:pPr>
                <a:spcAft>
                  <a:spcPts val="600"/>
                </a:spcAft>
              </a:pPr>
              <a:t>25</a:t>
            </a:fld>
            <a:endParaRPr lang="en-US"/>
          </a:p>
        </p:txBody>
      </p:sp>
      <p:graphicFrame>
        <p:nvGraphicFramePr>
          <p:cNvPr id="7" name="Content Placeholder 2">
            <a:extLst>
              <a:ext uri="{FF2B5EF4-FFF2-40B4-BE49-F238E27FC236}">
                <a16:creationId xmlns:a16="http://schemas.microsoft.com/office/drawing/2014/main" id="{6E654075-4278-4807-BB0B-478757173149}"/>
              </a:ext>
            </a:extLst>
          </p:cNvPr>
          <p:cNvGraphicFramePr>
            <a:graphicFrameLocks noGrp="1"/>
          </p:cNvGraphicFramePr>
          <p:nvPr>
            <p:ph idx="1"/>
            <p:extLst>
              <p:ext uri="{D42A27DB-BD31-4B8C-83A1-F6EECF244321}">
                <p14:modId xmlns:p14="http://schemas.microsoft.com/office/powerpoint/2010/main" val="1327807872"/>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267707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71F5E-0091-4CFF-ADEF-E5B95AF27392}"/>
              </a:ext>
            </a:extLst>
          </p:cNvPr>
          <p:cNvSpPr>
            <a:spLocks noGrp="1"/>
          </p:cNvSpPr>
          <p:nvPr>
            <p:ph type="ctrTitle"/>
          </p:nvPr>
        </p:nvSpPr>
        <p:spPr/>
        <p:txBody>
          <a:bodyPr/>
          <a:lstStyle/>
          <a:p>
            <a:r>
              <a:rPr lang="en-US" dirty="0"/>
              <a:t>Questions?</a:t>
            </a:r>
          </a:p>
        </p:txBody>
      </p:sp>
      <p:sp>
        <p:nvSpPr>
          <p:cNvPr id="3" name="Text Placeholder 2">
            <a:extLst>
              <a:ext uri="{FF2B5EF4-FFF2-40B4-BE49-F238E27FC236}">
                <a16:creationId xmlns:a16="http://schemas.microsoft.com/office/drawing/2014/main" id="{C8CB9C88-90B3-45DF-94C6-3028D74D24F7}"/>
              </a:ext>
            </a:extLst>
          </p:cNvPr>
          <p:cNvSpPr>
            <a:spLocks noGrp="1"/>
          </p:cNvSpPr>
          <p:nvPr>
            <p:ph type="subTitle" idx="1"/>
          </p:nvPr>
        </p:nvSpPr>
        <p:spPr/>
        <p:txBody>
          <a:bodyPr/>
          <a:lstStyle/>
          <a:p>
            <a:r>
              <a:rPr lang="en-US" dirty="0"/>
              <a:t>Thank you!</a:t>
            </a:r>
          </a:p>
        </p:txBody>
      </p:sp>
    </p:spTree>
    <p:extLst>
      <p:ext uri="{BB962C8B-B14F-4D97-AF65-F5344CB8AC3E}">
        <p14:creationId xmlns:p14="http://schemas.microsoft.com/office/powerpoint/2010/main" val="11064551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9210" y="2642147"/>
            <a:ext cx="4886374" cy="1373130"/>
          </a:xfrm>
        </p:spPr>
        <p:txBody>
          <a:bodyPr/>
          <a:lstStyle/>
          <a:p>
            <a:r>
              <a:rPr lang="en-US" sz="3200" b="1" dirty="0"/>
              <a:t>Would you like to be involved in research at the University of Oklahoma?</a:t>
            </a:r>
            <a:br>
              <a:rPr lang="en-US" sz="3200" dirty="0"/>
            </a:br>
            <a:br>
              <a:rPr lang="en-US" sz="3200" dirty="0"/>
            </a:br>
            <a:endParaRPr lang="en-US" sz="3200" dirty="0"/>
          </a:p>
        </p:txBody>
      </p:sp>
      <p:sp>
        <p:nvSpPr>
          <p:cNvPr id="3" name="Subtitle 2"/>
          <p:cNvSpPr>
            <a:spLocks noGrp="1"/>
          </p:cNvSpPr>
          <p:nvPr>
            <p:ph type="subTitle" idx="1"/>
          </p:nvPr>
        </p:nvSpPr>
        <p:spPr>
          <a:xfrm>
            <a:off x="299210" y="3657175"/>
            <a:ext cx="5392142" cy="1138853"/>
          </a:xfrm>
        </p:spPr>
        <p:txBody>
          <a:bodyPr>
            <a:normAutofit lnSpcReduction="10000"/>
          </a:bodyPr>
          <a:lstStyle/>
          <a:p>
            <a:r>
              <a:rPr lang="en-US" sz="1400" i="0" dirty="0"/>
              <a:t>The purpose of this survey is to understand attendees' knowledge of Python and intended outcomes from attending these sessions. We are trying to gauge the demand of skills, resources, and knowledge of Python programming and associated techniques. This will, in turn, help us understand the success of the workshop and room for improvement.</a:t>
            </a:r>
            <a:endParaRPr lang="en-US" sz="1400" dirty="0"/>
          </a:p>
        </p:txBody>
      </p:sp>
      <p:pic>
        <p:nvPicPr>
          <p:cNvPr id="11" name="Picture 10">
            <a:extLst>
              <a:ext uri="{FF2B5EF4-FFF2-40B4-BE49-F238E27FC236}">
                <a16:creationId xmlns:a16="http://schemas.microsoft.com/office/drawing/2014/main" id="{5947FE00-B50E-4581-B10E-759470C6CBD8}"/>
              </a:ext>
            </a:extLst>
          </p:cNvPr>
          <p:cNvPicPr>
            <a:picLocks noChangeAspect="1"/>
          </p:cNvPicPr>
          <p:nvPr/>
        </p:nvPicPr>
        <p:blipFill rotWithShape="1">
          <a:blip r:embed="rId2"/>
          <a:srcRect t="34734" b="35712"/>
          <a:stretch/>
        </p:blipFill>
        <p:spPr>
          <a:xfrm>
            <a:off x="6374271" y="291884"/>
            <a:ext cx="2258539" cy="667512"/>
          </a:xfrm>
          <a:prstGeom prst="rect">
            <a:avLst/>
          </a:prstGeom>
        </p:spPr>
      </p:pic>
      <p:pic>
        <p:nvPicPr>
          <p:cNvPr id="6" name="Picture 5" descr="A close up of a sign&#10;&#10;Description automatically generated">
            <a:extLst>
              <a:ext uri="{FF2B5EF4-FFF2-40B4-BE49-F238E27FC236}">
                <a16:creationId xmlns:a16="http://schemas.microsoft.com/office/drawing/2014/main" id="{C3E4DE89-4D8E-1443-B474-AE1A71447D1B}"/>
              </a:ext>
            </a:extLst>
          </p:cNvPr>
          <p:cNvPicPr>
            <a:picLocks noChangeAspect="1"/>
          </p:cNvPicPr>
          <p:nvPr/>
        </p:nvPicPr>
        <p:blipFill>
          <a:blip r:embed="rId3"/>
          <a:stretch>
            <a:fillRect/>
          </a:stretch>
        </p:blipFill>
        <p:spPr>
          <a:xfrm>
            <a:off x="6815710" y="2187061"/>
            <a:ext cx="1817100" cy="2616624"/>
          </a:xfrm>
          <a:prstGeom prst="rect">
            <a:avLst/>
          </a:prstGeom>
        </p:spPr>
      </p:pic>
    </p:spTree>
    <p:extLst>
      <p:ext uri="{BB962C8B-B14F-4D97-AF65-F5344CB8AC3E}">
        <p14:creationId xmlns:p14="http://schemas.microsoft.com/office/powerpoint/2010/main" val="2825743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nchor="ctr">
            <a:normAutofit/>
          </a:bodyPr>
          <a:lstStyle/>
          <a:p>
            <a:r>
              <a:rPr lang="en-US" dirty="0"/>
              <a:t>Overview</a:t>
            </a: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nchor="ctr">
            <a:normAutofit/>
          </a:bodyPr>
          <a:lstStyle/>
          <a:p>
            <a:pPr>
              <a:spcAft>
                <a:spcPts val="600"/>
              </a:spcAft>
            </a:pPr>
            <a:fld id="{B61F21CD-6DF9-CC4F-ABAD-1935B492F02E}" type="slidenum">
              <a:rPr lang="en-US" smtClean="0"/>
              <a:pPr>
                <a:spcAft>
                  <a:spcPts val="600"/>
                </a:spcAft>
              </a:pPr>
              <a:t>3</a:t>
            </a:fld>
            <a:endParaRPr lang="en-US"/>
          </a:p>
        </p:txBody>
      </p:sp>
      <p:graphicFrame>
        <p:nvGraphicFramePr>
          <p:cNvPr id="6" name="Content Placeholder 2">
            <a:extLst>
              <a:ext uri="{FF2B5EF4-FFF2-40B4-BE49-F238E27FC236}">
                <a16:creationId xmlns:a16="http://schemas.microsoft.com/office/drawing/2014/main" id="{2B335EAA-4577-4FC6-9B59-B6BE3981D962}"/>
              </a:ext>
            </a:extLst>
          </p:cNvPr>
          <p:cNvGraphicFramePr>
            <a:graphicFrameLocks noGrp="1"/>
          </p:cNvGraphicFramePr>
          <p:nvPr>
            <p:ph idx="1"/>
            <p:extLst>
              <p:ext uri="{D42A27DB-BD31-4B8C-83A1-F6EECF244321}">
                <p14:modId xmlns:p14="http://schemas.microsoft.com/office/powerpoint/2010/main" val="3425925051"/>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3266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F5D28-4F1C-AE42-96B1-044829D6A047}"/>
              </a:ext>
            </a:extLst>
          </p:cNvPr>
          <p:cNvSpPr>
            <a:spLocks noGrp="1"/>
          </p:cNvSpPr>
          <p:nvPr>
            <p:ph type="title"/>
          </p:nvPr>
        </p:nvSpPr>
        <p:spPr>
          <a:xfrm>
            <a:off x="535406" y="0"/>
            <a:ext cx="8229600" cy="1143000"/>
          </a:xfrm>
        </p:spPr>
        <p:txBody>
          <a:bodyPr/>
          <a:lstStyle/>
          <a:p>
            <a:r>
              <a:rPr lang="en-US" dirty="0"/>
              <a:t>Computer Vision</a:t>
            </a:r>
          </a:p>
        </p:txBody>
      </p:sp>
      <p:sp>
        <p:nvSpPr>
          <p:cNvPr id="3" name="Content Placeholder 2">
            <a:extLst>
              <a:ext uri="{FF2B5EF4-FFF2-40B4-BE49-F238E27FC236}">
                <a16:creationId xmlns:a16="http://schemas.microsoft.com/office/drawing/2014/main" id="{5EF5D77A-0486-8943-A80F-96F3EB8D3DF4}"/>
              </a:ext>
            </a:extLst>
          </p:cNvPr>
          <p:cNvSpPr>
            <a:spLocks noGrp="1"/>
          </p:cNvSpPr>
          <p:nvPr>
            <p:ph idx="1"/>
          </p:nvPr>
        </p:nvSpPr>
        <p:spPr>
          <a:xfrm>
            <a:off x="1335505" y="836248"/>
            <a:ext cx="6948237" cy="1143000"/>
          </a:xfrm>
        </p:spPr>
        <p:txBody>
          <a:bodyPr>
            <a:normAutofit/>
          </a:bodyPr>
          <a:lstStyle/>
          <a:p>
            <a:pPr marL="0" indent="0" algn="ctr">
              <a:buNone/>
            </a:pPr>
            <a:r>
              <a:rPr lang="en-US" sz="2800" dirty="0">
                <a:solidFill>
                  <a:schemeClr val="tx1"/>
                </a:solidFill>
              </a:rPr>
              <a:t>Trains computers to interpret and understand the visual world. </a:t>
            </a:r>
          </a:p>
        </p:txBody>
      </p:sp>
      <p:sp>
        <p:nvSpPr>
          <p:cNvPr id="4" name="Slide Number Placeholder 3">
            <a:extLst>
              <a:ext uri="{FF2B5EF4-FFF2-40B4-BE49-F238E27FC236}">
                <a16:creationId xmlns:a16="http://schemas.microsoft.com/office/drawing/2014/main" id="{E648BB51-1C76-3E47-BE9E-85AE12B5374C}"/>
              </a:ext>
            </a:extLst>
          </p:cNvPr>
          <p:cNvSpPr>
            <a:spLocks noGrp="1"/>
          </p:cNvSpPr>
          <p:nvPr>
            <p:ph type="sldNum" sz="quarter" idx="12"/>
          </p:nvPr>
        </p:nvSpPr>
        <p:spPr/>
        <p:txBody>
          <a:bodyPr/>
          <a:lstStyle/>
          <a:p>
            <a:fld id="{B61F21CD-6DF9-CC4F-ABAD-1935B492F02E}" type="slidenum">
              <a:rPr lang="en-US" smtClean="0"/>
              <a:t>4</a:t>
            </a:fld>
            <a:endParaRPr lang="en-US" dirty="0"/>
          </a:p>
        </p:txBody>
      </p:sp>
      <p:graphicFrame>
        <p:nvGraphicFramePr>
          <p:cNvPr id="5" name="Diagram 4">
            <a:extLst>
              <a:ext uri="{FF2B5EF4-FFF2-40B4-BE49-F238E27FC236}">
                <a16:creationId xmlns:a16="http://schemas.microsoft.com/office/drawing/2014/main" id="{1A0E2E6B-3BA7-C744-B248-203FA4011961}"/>
              </a:ext>
            </a:extLst>
          </p:cNvPr>
          <p:cNvGraphicFramePr/>
          <p:nvPr>
            <p:extLst>
              <p:ext uri="{D42A27DB-BD31-4B8C-83A1-F6EECF244321}">
                <p14:modId xmlns:p14="http://schemas.microsoft.com/office/powerpoint/2010/main" val="3477307362"/>
              </p:ext>
            </p:extLst>
          </p:nvPr>
        </p:nvGraphicFramePr>
        <p:xfrm>
          <a:off x="1067803" y="1979248"/>
          <a:ext cx="7215939" cy="26659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descr="A picture containing animal, cat, sitting&#10;&#10;Description automatically generated">
            <a:extLst>
              <a:ext uri="{FF2B5EF4-FFF2-40B4-BE49-F238E27FC236}">
                <a16:creationId xmlns:a16="http://schemas.microsoft.com/office/drawing/2014/main" id="{09B41F2F-0076-7B40-A5C8-3ABD1B12CF8B}"/>
              </a:ext>
            </a:extLst>
          </p:cNvPr>
          <p:cNvPicPr>
            <a:picLocks noChangeAspect="1"/>
          </p:cNvPicPr>
          <p:nvPr/>
        </p:nvPicPr>
        <p:blipFill>
          <a:blip r:embed="rId8"/>
          <a:stretch>
            <a:fillRect/>
          </a:stretch>
        </p:blipFill>
        <p:spPr>
          <a:xfrm>
            <a:off x="1467854" y="4610435"/>
            <a:ext cx="6364704" cy="1645986"/>
          </a:xfrm>
          <a:prstGeom prst="rect">
            <a:avLst/>
          </a:prstGeom>
        </p:spPr>
      </p:pic>
    </p:spTree>
    <p:extLst>
      <p:ext uri="{BB962C8B-B14F-4D97-AF65-F5344CB8AC3E}">
        <p14:creationId xmlns:p14="http://schemas.microsoft.com/office/powerpoint/2010/main" val="3421368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BA3F4-2568-214B-A665-B866F14A2F40}"/>
              </a:ext>
            </a:extLst>
          </p:cNvPr>
          <p:cNvSpPr>
            <a:spLocks noGrp="1"/>
          </p:cNvSpPr>
          <p:nvPr>
            <p:ph type="title"/>
          </p:nvPr>
        </p:nvSpPr>
        <p:spPr>
          <a:xfrm>
            <a:off x="457200" y="274638"/>
            <a:ext cx="8229600" cy="1143000"/>
          </a:xfrm>
          <a:prstGeom prst="rect">
            <a:avLst/>
          </a:prstGeom>
        </p:spPr>
        <p:txBody>
          <a:bodyPr anchor="ctr">
            <a:normAutofit/>
          </a:bodyPr>
          <a:lstStyle/>
          <a:p>
            <a:pPr>
              <a:lnSpc>
                <a:spcPct val="90000"/>
              </a:lnSpc>
            </a:pPr>
            <a:r>
              <a:rPr lang="en-US" sz="5100"/>
              <a:t>What is Image Classification?</a:t>
            </a:r>
          </a:p>
        </p:txBody>
      </p:sp>
      <p:sp>
        <p:nvSpPr>
          <p:cNvPr id="4" name="Slide Number Placeholder 3">
            <a:extLst>
              <a:ext uri="{FF2B5EF4-FFF2-40B4-BE49-F238E27FC236}">
                <a16:creationId xmlns:a16="http://schemas.microsoft.com/office/drawing/2014/main" id="{13600096-72BD-954C-A0B3-DF4C988D7FC0}"/>
              </a:ext>
            </a:extLst>
          </p:cNvPr>
          <p:cNvSpPr>
            <a:spLocks noGrp="1"/>
          </p:cNvSpPr>
          <p:nvPr>
            <p:ph type="sldNum" sz="quarter" idx="12"/>
          </p:nvPr>
        </p:nvSpPr>
        <p:spPr>
          <a:xfrm>
            <a:off x="6553200" y="6356350"/>
            <a:ext cx="2133600" cy="365125"/>
          </a:xfrm>
          <a:prstGeom prst="rect">
            <a:avLst/>
          </a:prstGeom>
        </p:spPr>
        <p:txBody>
          <a:bodyPr anchor="ctr">
            <a:normAutofit/>
          </a:bodyPr>
          <a:lstStyle/>
          <a:p>
            <a:pPr>
              <a:spcAft>
                <a:spcPts val="600"/>
              </a:spcAft>
            </a:pPr>
            <a:fld id="{B61F21CD-6DF9-CC4F-ABAD-1935B492F02E}" type="slidenum">
              <a:rPr lang="en-US" smtClean="0"/>
              <a:pPr>
                <a:spcAft>
                  <a:spcPts val="600"/>
                </a:spcAft>
              </a:pPr>
              <a:t>5</a:t>
            </a:fld>
            <a:endParaRPr lang="en-US"/>
          </a:p>
        </p:txBody>
      </p:sp>
      <p:graphicFrame>
        <p:nvGraphicFramePr>
          <p:cNvPr id="6" name="Content Placeholder 2">
            <a:extLst>
              <a:ext uri="{FF2B5EF4-FFF2-40B4-BE49-F238E27FC236}">
                <a16:creationId xmlns:a16="http://schemas.microsoft.com/office/drawing/2014/main" id="{8AD536FD-4A9C-4C9A-8422-05D2C3FE4C07}"/>
              </a:ext>
            </a:extLst>
          </p:cNvPr>
          <p:cNvGraphicFramePr>
            <a:graphicFrameLocks noGrp="1"/>
          </p:cNvGraphicFramePr>
          <p:nvPr>
            <p:ph idx="1"/>
            <p:extLst>
              <p:ext uri="{D42A27DB-BD31-4B8C-83A1-F6EECF244321}">
                <p14:modId xmlns:p14="http://schemas.microsoft.com/office/powerpoint/2010/main" val="1431044394"/>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28538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26E24-E27E-EB41-811E-6083DE2EF9DF}"/>
              </a:ext>
            </a:extLst>
          </p:cNvPr>
          <p:cNvSpPr>
            <a:spLocks noGrp="1"/>
          </p:cNvSpPr>
          <p:nvPr>
            <p:ph type="title"/>
          </p:nvPr>
        </p:nvSpPr>
        <p:spPr>
          <a:xfrm>
            <a:off x="457200" y="274638"/>
            <a:ext cx="8229600" cy="1143000"/>
          </a:xfrm>
          <a:prstGeom prst="rect">
            <a:avLst/>
          </a:prstGeom>
        </p:spPr>
        <p:txBody>
          <a:bodyPr anchor="ctr">
            <a:normAutofit/>
          </a:bodyPr>
          <a:lstStyle/>
          <a:p>
            <a:r>
              <a:rPr lang="en-US" dirty="0"/>
              <a:t>What is this image?</a:t>
            </a:r>
          </a:p>
        </p:txBody>
      </p:sp>
      <p:pic>
        <p:nvPicPr>
          <p:cNvPr id="6" name="Content Placeholder 5" descr="A cat that is looking at the camera&#10;&#10;Description automatically generated">
            <a:extLst>
              <a:ext uri="{FF2B5EF4-FFF2-40B4-BE49-F238E27FC236}">
                <a16:creationId xmlns:a16="http://schemas.microsoft.com/office/drawing/2014/main" id="{59501A48-D688-1546-B7CA-7490D499C9E4}"/>
              </a:ext>
            </a:extLst>
          </p:cNvPr>
          <p:cNvPicPr>
            <a:picLocks noGrp="1" noChangeAspect="1"/>
          </p:cNvPicPr>
          <p:nvPr>
            <p:ph sz="half" idx="1"/>
          </p:nvPr>
        </p:nvPicPr>
        <p:blipFill rotWithShape="1">
          <a:blip r:embed="rId2">
            <a:extLst>
              <a:ext uri="{837473B0-CC2E-450A-ABE3-18F120FF3D39}">
                <a1611:picAttrSrcUrl xmlns:a1611="http://schemas.microsoft.com/office/drawing/2016/11/main" r:id="rId3"/>
              </a:ext>
            </a:extLst>
          </a:blip>
          <a:srcRect l="23333" r="26473" b="-2"/>
          <a:stretch/>
        </p:blipFill>
        <p:spPr>
          <a:xfrm>
            <a:off x="457200" y="1600200"/>
            <a:ext cx="4038600" cy="4525963"/>
          </a:xfrm>
          <a:prstGeom prst="rect">
            <a:avLst/>
          </a:prstGeom>
          <a:noFill/>
        </p:spPr>
      </p:pic>
      <p:graphicFrame>
        <p:nvGraphicFramePr>
          <p:cNvPr id="8" name="Content Placeholder 7">
            <a:extLst>
              <a:ext uri="{FF2B5EF4-FFF2-40B4-BE49-F238E27FC236}">
                <a16:creationId xmlns:a16="http://schemas.microsoft.com/office/drawing/2014/main" id="{A6F48D64-13E7-B845-AE2E-6D34CD739A0D}"/>
              </a:ext>
            </a:extLst>
          </p:cNvPr>
          <p:cNvGraphicFramePr>
            <a:graphicFrameLocks noGrp="1"/>
          </p:cNvGraphicFramePr>
          <p:nvPr>
            <p:ph sz="half" idx="2"/>
            <p:extLst>
              <p:ext uri="{D42A27DB-BD31-4B8C-83A1-F6EECF244321}">
                <p14:modId xmlns:p14="http://schemas.microsoft.com/office/powerpoint/2010/main" val="2361686144"/>
              </p:ext>
            </p:extLst>
          </p:nvPr>
        </p:nvGraphicFramePr>
        <p:xfrm>
          <a:off x="4876800" y="2916929"/>
          <a:ext cx="4038600" cy="1940130"/>
        </p:xfrm>
        <a:graphic>
          <a:graphicData uri="http://schemas.openxmlformats.org/drawingml/2006/table">
            <a:tbl>
              <a:tblPr firstRow="1" bandRow="1">
                <a:tableStyleId>{21E4AEA4-8DFA-4A89-87EB-49C32662AFE0}</a:tableStyleId>
              </a:tblPr>
              <a:tblGrid>
                <a:gridCol w="2019300">
                  <a:extLst>
                    <a:ext uri="{9D8B030D-6E8A-4147-A177-3AD203B41FA5}">
                      <a16:colId xmlns:a16="http://schemas.microsoft.com/office/drawing/2014/main" val="3708342037"/>
                    </a:ext>
                  </a:extLst>
                </a:gridCol>
                <a:gridCol w="2019300">
                  <a:extLst>
                    <a:ext uri="{9D8B030D-6E8A-4147-A177-3AD203B41FA5}">
                      <a16:colId xmlns:a16="http://schemas.microsoft.com/office/drawing/2014/main" val="2470350225"/>
                    </a:ext>
                  </a:extLst>
                </a:gridCol>
              </a:tblGrid>
              <a:tr h="646710">
                <a:tc>
                  <a:txBody>
                    <a:bodyPr/>
                    <a:lstStyle/>
                    <a:p>
                      <a:r>
                        <a:rPr lang="en-US" dirty="0"/>
                        <a:t>Animal Type</a:t>
                      </a:r>
                    </a:p>
                  </a:txBody>
                  <a:tcPr/>
                </a:tc>
                <a:tc>
                  <a:txBody>
                    <a:bodyPr/>
                    <a:lstStyle/>
                    <a:p>
                      <a:r>
                        <a:rPr lang="en-US" dirty="0"/>
                        <a:t>Probability</a:t>
                      </a:r>
                    </a:p>
                  </a:txBody>
                  <a:tcPr/>
                </a:tc>
                <a:extLst>
                  <a:ext uri="{0D108BD9-81ED-4DB2-BD59-A6C34878D82A}">
                    <a16:rowId xmlns:a16="http://schemas.microsoft.com/office/drawing/2014/main" val="1219220654"/>
                  </a:ext>
                </a:extLst>
              </a:tr>
              <a:tr h="646710">
                <a:tc>
                  <a:txBody>
                    <a:bodyPr/>
                    <a:lstStyle/>
                    <a:p>
                      <a:r>
                        <a:rPr lang="en-US" dirty="0"/>
                        <a:t>Cat</a:t>
                      </a:r>
                      <a:endParaRPr lang="en-US" b="1" dirty="0"/>
                    </a:p>
                  </a:txBody>
                  <a:tcPr/>
                </a:tc>
                <a:tc>
                  <a:txBody>
                    <a:bodyPr/>
                    <a:lstStyle/>
                    <a:p>
                      <a:r>
                        <a:rPr lang="en-US" dirty="0"/>
                        <a:t>0.88</a:t>
                      </a:r>
                      <a:endParaRPr lang="en-US" b="1" dirty="0"/>
                    </a:p>
                  </a:txBody>
                  <a:tcPr/>
                </a:tc>
                <a:extLst>
                  <a:ext uri="{0D108BD9-81ED-4DB2-BD59-A6C34878D82A}">
                    <a16:rowId xmlns:a16="http://schemas.microsoft.com/office/drawing/2014/main" val="3194570946"/>
                  </a:ext>
                </a:extLst>
              </a:tr>
              <a:tr h="646710">
                <a:tc>
                  <a:txBody>
                    <a:bodyPr/>
                    <a:lstStyle/>
                    <a:p>
                      <a:r>
                        <a:rPr lang="en-US" dirty="0"/>
                        <a:t>Dog</a:t>
                      </a:r>
                    </a:p>
                  </a:txBody>
                  <a:tcPr/>
                </a:tc>
                <a:tc>
                  <a:txBody>
                    <a:bodyPr/>
                    <a:lstStyle/>
                    <a:p>
                      <a:r>
                        <a:rPr lang="en-US" dirty="0"/>
                        <a:t>0.12</a:t>
                      </a:r>
                    </a:p>
                  </a:txBody>
                  <a:tcPr/>
                </a:tc>
                <a:extLst>
                  <a:ext uri="{0D108BD9-81ED-4DB2-BD59-A6C34878D82A}">
                    <a16:rowId xmlns:a16="http://schemas.microsoft.com/office/drawing/2014/main" val="3206991158"/>
                  </a:ext>
                </a:extLst>
              </a:tr>
            </a:tbl>
          </a:graphicData>
        </a:graphic>
      </p:graphicFrame>
      <p:sp>
        <p:nvSpPr>
          <p:cNvPr id="4" name="Slide Number Placeholder 3">
            <a:extLst>
              <a:ext uri="{FF2B5EF4-FFF2-40B4-BE49-F238E27FC236}">
                <a16:creationId xmlns:a16="http://schemas.microsoft.com/office/drawing/2014/main" id="{F2E35EE9-CB32-574E-9338-9E77D0D2723B}"/>
              </a:ext>
            </a:extLst>
          </p:cNvPr>
          <p:cNvSpPr>
            <a:spLocks noGrp="1"/>
          </p:cNvSpPr>
          <p:nvPr>
            <p:ph type="sldNum" sz="quarter" idx="12"/>
          </p:nvPr>
        </p:nvSpPr>
        <p:spPr>
          <a:xfrm>
            <a:off x="6553200" y="6356350"/>
            <a:ext cx="2133600" cy="365125"/>
          </a:xfrm>
          <a:prstGeom prst="rect">
            <a:avLst/>
          </a:prstGeom>
        </p:spPr>
        <p:txBody>
          <a:bodyPr anchor="ctr">
            <a:normAutofit/>
          </a:bodyPr>
          <a:lstStyle/>
          <a:p>
            <a:pPr>
              <a:spcAft>
                <a:spcPts val="600"/>
              </a:spcAft>
            </a:pPr>
            <a:fld id="{B61F21CD-6DF9-CC4F-ABAD-1935B492F02E}" type="slidenum">
              <a:rPr lang="en-US" smtClean="0"/>
              <a:pPr>
                <a:spcAft>
                  <a:spcPts val="600"/>
                </a:spcAft>
              </a:pPr>
              <a:t>6</a:t>
            </a:fld>
            <a:endParaRPr lang="en-US"/>
          </a:p>
        </p:txBody>
      </p:sp>
      <p:sp>
        <p:nvSpPr>
          <p:cNvPr id="7" name="TextBox 6">
            <a:extLst>
              <a:ext uri="{FF2B5EF4-FFF2-40B4-BE49-F238E27FC236}">
                <a16:creationId xmlns:a16="http://schemas.microsoft.com/office/drawing/2014/main" id="{511E16A6-A223-D94A-98F4-58E5F262EB77}"/>
              </a:ext>
            </a:extLst>
          </p:cNvPr>
          <p:cNvSpPr txBox="1"/>
          <p:nvPr/>
        </p:nvSpPr>
        <p:spPr>
          <a:xfrm>
            <a:off x="2175934" y="5926108"/>
            <a:ext cx="231986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www.allwhitebackground.com/kitten-white-background.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Tree>
    <p:extLst>
      <p:ext uri="{BB962C8B-B14F-4D97-AF65-F5344CB8AC3E}">
        <p14:creationId xmlns:p14="http://schemas.microsoft.com/office/powerpoint/2010/main" val="3442911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99E93-1C6B-C045-BFB8-715681CCC660}"/>
              </a:ext>
            </a:extLst>
          </p:cNvPr>
          <p:cNvSpPr>
            <a:spLocks noGrp="1"/>
          </p:cNvSpPr>
          <p:nvPr>
            <p:ph type="title"/>
          </p:nvPr>
        </p:nvSpPr>
        <p:spPr>
          <a:xfrm>
            <a:off x="457200" y="273050"/>
            <a:ext cx="3008313" cy="1162050"/>
          </a:xfrm>
          <a:prstGeom prst="rect">
            <a:avLst/>
          </a:prstGeom>
        </p:spPr>
        <p:txBody>
          <a:bodyPr anchor="b">
            <a:normAutofit/>
          </a:bodyPr>
          <a:lstStyle/>
          <a:p>
            <a:r>
              <a:rPr lang="en-US" sz="2800" dirty="0"/>
              <a:t>Define a Problem</a:t>
            </a:r>
          </a:p>
        </p:txBody>
      </p:sp>
      <p:sp>
        <p:nvSpPr>
          <p:cNvPr id="12" name="Text Placeholder 3">
            <a:extLst>
              <a:ext uri="{FF2B5EF4-FFF2-40B4-BE49-F238E27FC236}">
                <a16:creationId xmlns:a16="http://schemas.microsoft.com/office/drawing/2014/main" id="{F095BF64-3314-43AE-BAE5-062C30B5A7EA}"/>
              </a:ext>
            </a:extLst>
          </p:cNvPr>
          <p:cNvSpPr>
            <a:spLocks noGrp="1"/>
          </p:cNvSpPr>
          <p:nvPr>
            <p:ph type="body" sz="half" idx="2"/>
          </p:nvPr>
        </p:nvSpPr>
        <p:spPr>
          <a:xfrm>
            <a:off x="457200" y="1435100"/>
            <a:ext cx="3008313" cy="4691063"/>
          </a:xfrm>
        </p:spPr>
        <p:txBody>
          <a:bodyPr/>
          <a:lstStyle/>
          <a:p>
            <a:r>
              <a:rPr lang="en-US" dirty="0"/>
              <a:t>We can use binary classification (linear or logistic regression), decision trees, or clustering to solve many of our problems.</a:t>
            </a:r>
          </a:p>
          <a:p>
            <a:endParaRPr lang="en-US" dirty="0"/>
          </a:p>
          <a:p>
            <a:r>
              <a:rPr lang="en-US" dirty="0"/>
              <a:t>To pick a model, lets see what problem are you trying to solve?</a:t>
            </a:r>
          </a:p>
        </p:txBody>
      </p:sp>
      <p:sp>
        <p:nvSpPr>
          <p:cNvPr id="5" name="Slide Number Placeholder 4">
            <a:extLst>
              <a:ext uri="{FF2B5EF4-FFF2-40B4-BE49-F238E27FC236}">
                <a16:creationId xmlns:a16="http://schemas.microsoft.com/office/drawing/2014/main" id="{432DD0BB-A3FE-3E46-AF66-C9ED3C82FA8B}"/>
              </a:ext>
            </a:extLst>
          </p:cNvPr>
          <p:cNvSpPr>
            <a:spLocks noGrp="1"/>
          </p:cNvSpPr>
          <p:nvPr>
            <p:ph type="sldNum" sz="quarter" idx="12"/>
          </p:nvPr>
        </p:nvSpPr>
        <p:spPr>
          <a:xfrm>
            <a:off x="6553200" y="6356350"/>
            <a:ext cx="2133600" cy="365125"/>
          </a:xfrm>
          <a:prstGeom prst="rect">
            <a:avLst/>
          </a:prstGeom>
        </p:spPr>
        <p:txBody>
          <a:bodyPr anchor="ctr">
            <a:normAutofit/>
          </a:bodyPr>
          <a:lstStyle/>
          <a:p>
            <a:pPr>
              <a:spcAft>
                <a:spcPts val="600"/>
              </a:spcAft>
            </a:pPr>
            <a:fld id="{B61F21CD-6DF9-CC4F-ABAD-1935B492F02E}" type="slidenum">
              <a:rPr lang="en-US" smtClean="0"/>
              <a:pPr>
                <a:spcAft>
                  <a:spcPts val="600"/>
                </a:spcAft>
              </a:pPr>
              <a:t>7</a:t>
            </a:fld>
            <a:endParaRPr lang="en-US"/>
          </a:p>
        </p:txBody>
      </p:sp>
      <p:graphicFrame>
        <p:nvGraphicFramePr>
          <p:cNvPr id="8" name="Content Placeholder 2">
            <a:extLst>
              <a:ext uri="{FF2B5EF4-FFF2-40B4-BE49-F238E27FC236}">
                <a16:creationId xmlns:a16="http://schemas.microsoft.com/office/drawing/2014/main" id="{118158BE-467F-4AB8-BFE9-043CEEA527C1}"/>
              </a:ext>
            </a:extLst>
          </p:cNvPr>
          <p:cNvGraphicFramePr>
            <a:graphicFrameLocks noGrp="1"/>
          </p:cNvGraphicFramePr>
          <p:nvPr>
            <p:ph idx="1"/>
            <p:extLst>
              <p:ext uri="{D42A27DB-BD31-4B8C-83A1-F6EECF244321}">
                <p14:modId xmlns:p14="http://schemas.microsoft.com/office/powerpoint/2010/main" val="1112412799"/>
              </p:ext>
            </p:extLst>
          </p:nvPr>
        </p:nvGraphicFramePr>
        <p:xfrm>
          <a:off x="3575050" y="273050"/>
          <a:ext cx="5111750" cy="58531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35916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99E93-1C6B-C045-BFB8-715681CCC660}"/>
              </a:ext>
            </a:extLst>
          </p:cNvPr>
          <p:cNvSpPr>
            <a:spLocks noGrp="1"/>
          </p:cNvSpPr>
          <p:nvPr>
            <p:ph type="title"/>
          </p:nvPr>
        </p:nvSpPr>
        <p:spPr>
          <a:xfrm>
            <a:off x="1792288" y="4800600"/>
            <a:ext cx="5486400" cy="566738"/>
          </a:xfrm>
          <a:prstGeom prst="rect">
            <a:avLst/>
          </a:prstGeom>
        </p:spPr>
        <p:txBody>
          <a:bodyPr anchor="b">
            <a:normAutofit fontScale="90000"/>
          </a:bodyPr>
          <a:lstStyle/>
          <a:p>
            <a:r>
              <a:rPr lang="en-US" sz="3200" dirty="0"/>
              <a:t>Choose the approach</a:t>
            </a:r>
          </a:p>
        </p:txBody>
      </p:sp>
      <p:pic>
        <p:nvPicPr>
          <p:cNvPr id="7" name="Content Placeholder 6" descr="A close up of a map&#10;&#10;Description automatically generated">
            <a:extLst>
              <a:ext uri="{FF2B5EF4-FFF2-40B4-BE49-F238E27FC236}">
                <a16:creationId xmlns:a16="http://schemas.microsoft.com/office/drawing/2014/main" id="{D4867E32-446C-AF49-8CDB-9E76EB106306}"/>
              </a:ext>
            </a:extLst>
          </p:cNvPr>
          <p:cNvPicPr>
            <a:picLocks noGrp="1" noChangeAspect="1"/>
          </p:cNvPicPr>
          <p:nvPr>
            <p:ph type="pic" idx="1"/>
          </p:nvPr>
        </p:nvPicPr>
        <p:blipFill rotWithShape="1">
          <a:blip r:embed="rId2"/>
          <a:stretch/>
        </p:blipFill>
        <p:spPr>
          <a:xfrm>
            <a:off x="337457" y="936172"/>
            <a:ext cx="8493972" cy="3450771"/>
          </a:xfrm>
          <a:prstGeom prst="rect">
            <a:avLst/>
          </a:prstGeom>
          <a:noFill/>
        </p:spPr>
      </p:pic>
      <p:sp>
        <p:nvSpPr>
          <p:cNvPr id="3" name="Content Placeholder 2">
            <a:extLst>
              <a:ext uri="{FF2B5EF4-FFF2-40B4-BE49-F238E27FC236}">
                <a16:creationId xmlns:a16="http://schemas.microsoft.com/office/drawing/2014/main" id="{A3AB51F1-88E8-0844-9CB3-F9B5DCD68099}"/>
              </a:ext>
            </a:extLst>
          </p:cNvPr>
          <p:cNvSpPr>
            <a:spLocks noGrp="1"/>
          </p:cNvSpPr>
          <p:nvPr>
            <p:ph type="body" sz="half" idx="2"/>
          </p:nvPr>
        </p:nvSpPr>
        <p:spPr>
          <a:xfrm>
            <a:off x="1792288" y="5367338"/>
            <a:ext cx="5486400" cy="804862"/>
          </a:xfrm>
          <a:prstGeom prst="rect">
            <a:avLst/>
          </a:prstGeom>
        </p:spPr>
        <p:txBody>
          <a:bodyPr>
            <a:normAutofit/>
          </a:bodyPr>
          <a:lstStyle/>
          <a:p>
            <a:r>
              <a:rPr lang="en-US" dirty="0"/>
              <a:t>What approach should we use to accomplish this task?</a:t>
            </a:r>
          </a:p>
        </p:txBody>
      </p:sp>
      <p:sp>
        <p:nvSpPr>
          <p:cNvPr id="5" name="Slide Number Placeholder 4">
            <a:extLst>
              <a:ext uri="{FF2B5EF4-FFF2-40B4-BE49-F238E27FC236}">
                <a16:creationId xmlns:a16="http://schemas.microsoft.com/office/drawing/2014/main" id="{432DD0BB-A3FE-3E46-AF66-C9ED3C82FA8B}"/>
              </a:ext>
            </a:extLst>
          </p:cNvPr>
          <p:cNvSpPr>
            <a:spLocks noGrp="1"/>
          </p:cNvSpPr>
          <p:nvPr>
            <p:ph type="sldNum" sz="quarter" idx="12"/>
          </p:nvPr>
        </p:nvSpPr>
        <p:spPr>
          <a:xfrm>
            <a:off x="6553200" y="6356350"/>
            <a:ext cx="2133600" cy="365125"/>
          </a:xfrm>
          <a:prstGeom prst="rect">
            <a:avLst/>
          </a:prstGeom>
        </p:spPr>
        <p:txBody>
          <a:bodyPr anchor="ctr">
            <a:normAutofit/>
          </a:bodyPr>
          <a:lstStyle/>
          <a:p>
            <a:pPr>
              <a:spcAft>
                <a:spcPts val="600"/>
              </a:spcAft>
            </a:pPr>
            <a:fld id="{B61F21CD-6DF9-CC4F-ABAD-1935B492F02E}" type="slidenum">
              <a:rPr lang="en-US" smtClean="0"/>
              <a:pPr>
                <a:spcAft>
                  <a:spcPts val="600"/>
                </a:spcAft>
              </a:pPr>
              <a:t>8</a:t>
            </a:fld>
            <a:endParaRPr lang="en-US"/>
          </a:p>
        </p:txBody>
      </p:sp>
    </p:spTree>
    <p:extLst>
      <p:ext uri="{BB962C8B-B14F-4D97-AF65-F5344CB8AC3E}">
        <p14:creationId xmlns:p14="http://schemas.microsoft.com/office/powerpoint/2010/main" val="944720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99E93-1C6B-C045-BFB8-715681CCC660}"/>
              </a:ext>
            </a:extLst>
          </p:cNvPr>
          <p:cNvSpPr>
            <a:spLocks noGrp="1"/>
          </p:cNvSpPr>
          <p:nvPr>
            <p:ph type="title"/>
          </p:nvPr>
        </p:nvSpPr>
        <p:spPr>
          <a:xfrm>
            <a:off x="457200" y="274638"/>
            <a:ext cx="8229600" cy="1143000"/>
          </a:xfrm>
          <a:prstGeom prst="rect">
            <a:avLst/>
          </a:prstGeom>
        </p:spPr>
        <p:txBody>
          <a:bodyPr anchor="ctr">
            <a:normAutofit/>
          </a:bodyPr>
          <a:lstStyle/>
          <a:p>
            <a:r>
              <a:rPr lang="en-US" dirty="0"/>
              <a:t>Gather Data</a:t>
            </a:r>
          </a:p>
        </p:txBody>
      </p:sp>
      <p:sp>
        <p:nvSpPr>
          <p:cNvPr id="10" name="Text Placeholder 2">
            <a:extLst>
              <a:ext uri="{FF2B5EF4-FFF2-40B4-BE49-F238E27FC236}">
                <a16:creationId xmlns:a16="http://schemas.microsoft.com/office/drawing/2014/main" id="{EC412F25-E1EC-4B43-8E34-C53F53DC6C22}"/>
              </a:ext>
            </a:extLst>
          </p:cNvPr>
          <p:cNvSpPr>
            <a:spLocks noGrp="1"/>
          </p:cNvSpPr>
          <p:nvPr>
            <p:ph type="body" idx="1"/>
          </p:nvPr>
        </p:nvSpPr>
        <p:spPr>
          <a:xfrm>
            <a:off x="457200" y="1535113"/>
            <a:ext cx="4040188" cy="639762"/>
          </a:xfrm>
        </p:spPr>
        <p:txBody>
          <a:bodyPr>
            <a:normAutofit fontScale="92500" lnSpcReduction="20000"/>
          </a:bodyPr>
          <a:lstStyle/>
          <a:p>
            <a:pPr>
              <a:lnSpc>
                <a:spcPct val="90000"/>
              </a:lnSpc>
            </a:pPr>
            <a:r>
              <a:rPr lang="en-US" dirty="0"/>
              <a:t>Existing Datasets</a:t>
            </a:r>
          </a:p>
        </p:txBody>
      </p:sp>
      <p:sp>
        <p:nvSpPr>
          <p:cNvPr id="3" name="Content Placeholder 2">
            <a:extLst>
              <a:ext uri="{FF2B5EF4-FFF2-40B4-BE49-F238E27FC236}">
                <a16:creationId xmlns:a16="http://schemas.microsoft.com/office/drawing/2014/main" id="{A3AB51F1-88E8-0844-9CB3-F9B5DCD68099}"/>
              </a:ext>
            </a:extLst>
          </p:cNvPr>
          <p:cNvSpPr>
            <a:spLocks noGrp="1"/>
          </p:cNvSpPr>
          <p:nvPr>
            <p:ph sz="half" idx="2"/>
          </p:nvPr>
        </p:nvSpPr>
        <p:spPr>
          <a:xfrm>
            <a:off x="457200" y="2174875"/>
            <a:ext cx="4040188" cy="3951288"/>
          </a:xfrm>
          <a:prstGeom prst="rect">
            <a:avLst/>
          </a:prstGeom>
        </p:spPr>
        <p:txBody>
          <a:bodyPr>
            <a:normAutofit/>
          </a:bodyPr>
          <a:lstStyle/>
          <a:p>
            <a:pPr>
              <a:lnSpc>
                <a:spcPct val="90000"/>
              </a:lnSpc>
            </a:pPr>
            <a:r>
              <a:rPr lang="en-US" sz="1700" dirty="0"/>
              <a:t>ImageNet (</a:t>
            </a:r>
            <a:r>
              <a:rPr lang="en-US" sz="1700" dirty="0">
                <a:hlinkClick r:id="rId2"/>
              </a:rPr>
              <a:t>http://image-net.org/about-overview</a:t>
            </a:r>
            <a:r>
              <a:rPr lang="en-US" sz="1700" dirty="0"/>
              <a:t>)</a:t>
            </a:r>
          </a:p>
          <a:p>
            <a:pPr>
              <a:lnSpc>
                <a:spcPct val="90000"/>
              </a:lnSpc>
            </a:pPr>
            <a:r>
              <a:rPr lang="en-US" sz="1700" dirty="0"/>
              <a:t>Coco Dataset (</a:t>
            </a:r>
            <a:r>
              <a:rPr lang="en-US" sz="1700" dirty="0">
                <a:hlinkClick r:id="rId3"/>
              </a:rPr>
              <a:t>http://cocodataset.org/#home</a:t>
            </a:r>
            <a:r>
              <a:rPr lang="en-US" sz="1700" dirty="0"/>
              <a:t>)</a:t>
            </a:r>
          </a:p>
          <a:p>
            <a:pPr>
              <a:lnSpc>
                <a:spcPct val="90000"/>
              </a:lnSpc>
            </a:pPr>
            <a:r>
              <a:rPr lang="en-US" sz="1700" dirty="0"/>
              <a:t>Pascal VOC 2012 (</a:t>
            </a:r>
            <a:r>
              <a:rPr lang="en-US" sz="1700" dirty="0">
                <a:hlinkClick r:id="rId4"/>
              </a:rPr>
              <a:t>http://host.robots.ox.ac.uk/pascal/VOC/</a:t>
            </a:r>
            <a:r>
              <a:rPr lang="en-US" sz="1700" dirty="0"/>
              <a:t>)</a:t>
            </a:r>
          </a:p>
          <a:p>
            <a:pPr>
              <a:lnSpc>
                <a:spcPct val="90000"/>
              </a:lnSpc>
            </a:pPr>
            <a:r>
              <a:rPr lang="en-US" sz="1700" b="1" dirty="0"/>
              <a:t>Handwritten Digits </a:t>
            </a:r>
            <a:r>
              <a:rPr lang="en-US" sz="1700" dirty="0"/>
              <a:t>(</a:t>
            </a:r>
            <a:r>
              <a:rPr lang="en-US" sz="1700" dirty="0">
                <a:hlinkClick r:id="rId5"/>
              </a:rPr>
              <a:t>https://scikit-learn.org/stable/modules/generated/sklearn.datasets.load_digits.html#sklearn.datasets.load_digits</a:t>
            </a:r>
            <a:r>
              <a:rPr lang="en-US" sz="1700" dirty="0"/>
              <a:t>)</a:t>
            </a:r>
          </a:p>
          <a:p>
            <a:pPr marL="0" indent="0">
              <a:lnSpc>
                <a:spcPct val="90000"/>
              </a:lnSpc>
              <a:buNone/>
            </a:pPr>
            <a:endParaRPr lang="en-US" sz="1700" dirty="0"/>
          </a:p>
        </p:txBody>
      </p:sp>
      <p:sp>
        <p:nvSpPr>
          <p:cNvPr id="12" name="Text Placeholder 4">
            <a:extLst>
              <a:ext uri="{FF2B5EF4-FFF2-40B4-BE49-F238E27FC236}">
                <a16:creationId xmlns:a16="http://schemas.microsoft.com/office/drawing/2014/main" id="{B88A9FEA-C169-41BD-9EF3-DAE2A91326FE}"/>
              </a:ext>
            </a:extLst>
          </p:cNvPr>
          <p:cNvSpPr>
            <a:spLocks noGrp="1"/>
          </p:cNvSpPr>
          <p:nvPr>
            <p:ph type="body" sz="quarter" idx="3"/>
          </p:nvPr>
        </p:nvSpPr>
        <p:spPr>
          <a:xfrm>
            <a:off x="4645025" y="1535113"/>
            <a:ext cx="4041775" cy="639762"/>
          </a:xfrm>
        </p:spPr>
        <p:txBody>
          <a:bodyPr>
            <a:normAutofit fontScale="92500" lnSpcReduction="20000"/>
          </a:bodyPr>
          <a:lstStyle/>
          <a:p>
            <a:r>
              <a:rPr lang="en-US" dirty="0"/>
              <a:t>What to do when that data doesn’t exist?</a:t>
            </a:r>
          </a:p>
        </p:txBody>
      </p:sp>
      <p:sp>
        <p:nvSpPr>
          <p:cNvPr id="14" name="Content Placeholder 5">
            <a:extLst>
              <a:ext uri="{FF2B5EF4-FFF2-40B4-BE49-F238E27FC236}">
                <a16:creationId xmlns:a16="http://schemas.microsoft.com/office/drawing/2014/main" id="{6217219D-F3AD-48E5-88E7-BD5036BB81EE}"/>
              </a:ext>
            </a:extLst>
          </p:cNvPr>
          <p:cNvSpPr>
            <a:spLocks noGrp="1"/>
          </p:cNvSpPr>
          <p:nvPr>
            <p:ph sz="quarter" idx="4"/>
          </p:nvPr>
        </p:nvSpPr>
        <p:spPr>
          <a:xfrm>
            <a:off x="4645025" y="2174875"/>
            <a:ext cx="4041775" cy="3951288"/>
          </a:xfrm>
        </p:spPr>
        <p:txBody>
          <a:bodyPr/>
          <a:lstStyle/>
          <a:p>
            <a:r>
              <a:rPr lang="en-US" dirty="0"/>
              <a:t>Collect images</a:t>
            </a:r>
          </a:p>
          <a:p>
            <a:r>
              <a:rPr lang="en-US" dirty="0"/>
              <a:t>Split Training &amp; Test data</a:t>
            </a:r>
          </a:p>
          <a:p>
            <a:r>
              <a:rPr lang="en-US" dirty="0"/>
              <a:t>Format files</a:t>
            </a:r>
          </a:p>
          <a:p>
            <a:pPr marL="0" indent="0">
              <a:buNone/>
            </a:pPr>
            <a:endParaRPr lang="en-US" dirty="0"/>
          </a:p>
        </p:txBody>
      </p:sp>
      <p:sp>
        <p:nvSpPr>
          <p:cNvPr id="5" name="Slide Number Placeholder 4">
            <a:extLst>
              <a:ext uri="{FF2B5EF4-FFF2-40B4-BE49-F238E27FC236}">
                <a16:creationId xmlns:a16="http://schemas.microsoft.com/office/drawing/2014/main" id="{432DD0BB-A3FE-3E46-AF66-C9ED3C82FA8B}"/>
              </a:ext>
            </a:extLst>
          </p:cNvPr>
          <p:cNvSpPr>
            <a:spLocks noGrp="1"/>
          </p:cNvSpPr>
          <p:nvPr>
            <p:ph type="sldNum" sz="quarter" idx="12"/>
          </p:nvPr>
        </p:nvSpPr>
        <p:spPr>
          <a:xfrm>
            <a:off x="6553200" y="6356350"/>
            <a:ext cx="2133600" cy="365125"/>
          </a:xfrm>
          <a:prstGeom prst="rect">
            <a:avLst/>
          </a:prstGeom>
        </p:spPr>
        <p:txBody>
          <a:bodyPr anchor="ctr">
            <a:normAutofit/>
          </a:bodyPr>
          <a:lstStyle/>
          <a:p>
            <a:pPr>
              <a:spcAft>
                <a:spcPts val="600"/>
              </a:spcAft>
            </a:pPr>
            <a:fld id="{B61F21CD-6DF9-CC4F-ABAD-1935B492F02E}" type="slidenum">
              <a:rPr lang="en-US" smtClean="0"/>
              <a:pPr>
                <a:spcAft>
                  <a:spcPts val="600"/>
                </a:spcAft>
              </a:pPr>
              <a:t>9</a:t>
            </a:fld>
            <a:endParaRPr lang="en-US"/>
          </a:p>
        </p:txBody>
      </p:sp>
    </p:spTree>
    <p:extLst>
      <p:ext uri="{BB962C8B-B14F-4D97-AF65-F5344CB8AC3E}">
        <p14:creationId xmlns:p14="http://schemas.microsoft.com/office/powerpoint/2010/main" val="42402921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TotalTime>
  <Words>1342</Words>
  <Application>Microsoft Macintosh PowerPoint</Application>
  <PresentationFormat>On-screen Show (4:3)</PresentationFormat>
  <Paragraphs>160</Paragraphs>
  <Slides>27</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Garamond</vt:lpstr>
      <vt:lpstr>Trebuchet MS</vt:lpstr>
      <vt:lpstr>Office Theme</vt:lpstr>
      <vt:lpstr>Image Classification</vt:lpstr>
      <vt:lpstr>Would you like to be involved in research at the University of Oklahoma?  </vt:lpstr>
      <vt:lpstr>Overview</vt:lpstr>
      <vt:lpstr>Computer Vision</vt:lpstr>
      <vt:lpstr>What is Image Classification?</vt:lpstr>
      <vt:lpstr>What is this image?</vt:lpstr>
      <vt:lpstr>Define a Problem</vt:lpstr>
      <vt:lpstr>Choose the approach</vt:lpstr>
      <vt:lpstr>Gather Data</vt:lpstr>
      <vt:lpstr>Supervised Learning: Training</vt:lpstr>
      <vt:lpstr>Supervised Learning: Predicting</vt:lpstr>
      <vt:lpstr>scikit-learn https://scikit-learn.org/stable/</vt:lpstr>
      <vt:lpstr>What is scikit-learn?</vt:lpstr>
      <vt:lpstr>Building our scikit-learn model</vt:lpstr>
      <vt:lpstr>Random Forest</vt:lpstr>
      <vt:lpstr>Support Vector Machines</vt:lpstr>
      <vt:lpstr>Pytorch https://pytorch.org/</vt:lpstr>
      <vt:lpstr>What is PyTorch?</vt:lpstr>
      <vt:lpstr>Building our PyTorch model</vt:lpstr>
      <vt:lpstr>What is a Neural Network?</vt:lpstr>
      <vt:lpstr>Activation Functions</vt:lpstr>
      <vt:lpstr>Our Activation Functions</vt:lpstr>
      <vt:lpstr>Output Function: Softmax</vt:lpstr>
      <vt:lpstr>Concepts: Criterion and Gradient Descent</vt:lpstr>
      <vt:lpstr>Concepts: Learning Rate, Momentum, Epochs</vt:lpstr>
      <vt:lpstr>Questions?</vt:lpstr>
      <vt:lpstr>Would you like to be involved in research at the University of Oklahoma?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Classification</dc:title>
  <dc:creator>DeHart, Jasmine M.</dc:creator>
  <cp:lastModifiedBy>DeHart, Jasmine M.</cp:lastModifiedBy>
  <cp:revision>2</cp:revision>
  <dcterms:created xsi:type="dcterms:W3CDTF">2020-02-28T05:21:26Z</dcterms:created>
  <dcterms:modified xsi:type="dcterms:W3CDTF">2020-02-28T05:23:31Z</dcterms:modified>
</cp:coreProperties>
</file>